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4"/>
  </p:sldMasterIdLst>
  <p:sldIdLst>
    <p:sldId id="263" r:id="rId5"/>
  </p:sldIdLst>
  <p:sldSz cx="6858000" cy="9906000" type="A4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C08B61C-38DC-607E-6C28-6A02EDA52977}" v="3" dt="2023-01-10T16:04:15.761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0"/>
    <p:restoredTop sz="92011"/>
  </p:normalViewPr>
  <p:slideViewPr>
    <p:cSldViewPr snapToGrid="0" snapToObjects="1">
      <p:cViewPr varScale="1">
        <p:scale>
          <a:sx n="80" d="100"/>
          <a:sy n="80" d="100"/>
        </p:scale>
        <p:origin x="3128" y="2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11" Type="http://schemas.microsoft.com/office/2015/10/relationships/revisionInfo" Target="revisionInfo.xml"/><Relationship Id="rId5" Type="http://schemas.openxmlformats.org/officeDocument/2006/relationships/slide" Target="slides/slide1.xml"/><Relationship Id="rId10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iss C Beyzade" userId="S::cbeyzade@smcs.aquilatrust.co.uk::b941f574-759f-4cc1-a706-9951d49c3657" providerId="AD" clId="Web-{5C08B61C-38DC-607E-6C28-6A02EDA52977}"/>
    <pc:docChg chg="modSld">
      <pc:chgData name="Miss C Beyzade" userId="S::cbeyzade@smcs.aquilatrust.co.uk::b941f574-759f-4cc1-a706-9951d49c3657" providerId="AD" clId="Web-{5C08B61C-38DC-607E-6C28-6A02EDA52977}" dt="2023-01-10T16:04:15.761" v="2" actId="14100"/>
      <pc:docMkLst>
        <pc:docMk/>
      </pc:docMkLst>
      <pc:sldChg chg="modSp">
        <pc:chgData name="Miss C Beyzade" userId="S::cbeyzade@smcs.aquilatrust.co.uk::b941f574-759f-4cc1-a706-9951d49c3657" providerId="AD" clId="Web-{5C08B61C-38DC-607E-6C28-6A02EDA52977}" dt="2023-01-10T16:04:15.761" v="2" actId="14100"/>
        <pc:sldMkLst>
          <pc:docMk/>
          <pc:sldMk cId="229323088" sldId="263"/>
        </pc:sldMkLst>
        <pc:spChg chg="mod">
          <ac:chgData name="Miss C Beyzade" userId="S::cbeyzade@smcs.aquilatrust.co.uk::b941f574-759f-4cc1-a706-9951d49c3657" providerId="AD" clId="Web-{5C08B61C-38DC-607E-6C28-6A02EDA52977}" dt="2023-01-10T16:04:15.761" v="2" actId="14100"/>
          <ac:spMkLst>
            <pc:docMk/>
            <pc:sldMk cId="229323088" sldId="263"/>
            <ac:spMk id="6" creationId="{229C911A-F2C0-FF42-A6FA-0BBA7C9E474D}"/>
          </ac:spMkLst>
        </pc:spChg>
        <pc:spChg chg="mod">
          <ac:chgData name="Miss C Beyzade" userId="S::cbeyzade@smcs.aquilatrust.co.uk::b941f574-759f-4cc1-a706-9951d49c3657" providerId="AD" clId="Web-{5C08B61C-38DC-607E-6C28-6A02EDA52977}" dt="2023-01-10T16:04:13.245" v="1" actId="14100"/>
          <ac:spMkLst>
            <pc:docMk/>
            <pc:sldMk cId="229323088" sldId="263"/>
            <ac:spMk id="7" creationId="{DBED4647-D79F-7140-9C55-308BFA9098B8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ADE974-3F29-AF45-9150-937DE00026E8}" type="datetimeFigureOut">
              <a:rPr lang="en-GB" smtClean="0"/>
              <a:t>10/01/2023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616D13-112A-1841-B2EF-3A81AC52C0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07880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ADE974-3F29-AF45-9150-937DE00026E8}" type="datetimeFigureOut">
              <a:rPr lang="en-GB" smtClean="0"/>
              <a:t>10/01/2023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616D13-112A-1841-B2EF-3A81AC52C0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2303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ADE974-3F29-AF45-9150-937DE00026E8}" type="datetimeFigureOut">
              <a:rPr lang="en-GB" smtClean="0"/>
              <a:t>10/01/2023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616D13-112A-1841-B2EF-3A81AC52C0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70843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ADE974-3F29-AF45-9150-937DE00026E8}" type="datetimeFigureOut">
              <a:rPr lang="en-GB" smtClean="0"/>
              <a:t>10/01/2023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616D13-112A-1841-B2EF-3A81AC52C0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09206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ADE974-3F29-AF45-9150-937DE00026E8}" type="datetimeFigureOut">
              <a:rPr lang="en-GB" smtClean="0"/>
              <a:t>10/01/2023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616D13-112A-1841-B2EF-3A81AC52C0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33967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ADE974-3F29-AF45-9150-937DE00026E8}" type="datetimeFigureOut">
              <a:rPr lang="en-GB" smtClean="0"/>
              <a:t>10/01/2023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616D13-112A-1841-B2EF-3A81AC52C0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99532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ADE974-3F29-AF45-9150-937DE00026E8}" type="datetimeFigureOut">
              <a:rPr lang="en-GB" smtClean="0"/>
              <a:t>10/01/2023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616D13-112A-1841-B2EF-3A81AC52C0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89491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ADE974-3F29-AF45-9150-937DE00026E8}" type="datetimeFigureOut">
              <a:rPr lang="en-GB" smtClean="0"/>
              <a:t>10/01/2023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616D13-112A-1841-B2EF-3A81AC52C0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3040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ADE974-3F29-AF45-9150-937DE00026E8}" type="datetimeFigureOut">
              <a:rPr lang="en-GB" smtClean="0"/>
              <a:t>10/01/2023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616D13-112A-1841-B2EF-3A81AC52C0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97559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ADE974-3F29-AF45-9150-937DE00026E8}" type="datetimeFigureOut">
              <a:rPr lang="en-GB" smtClean="0"/>
              <a:t>10/01/2023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616D13-112A-1841-B2EF-3A81AC52C0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00311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ADE974-3F29-AF45-9150-937DE00026E8}" type="datetimeFigureOut">
              <a:rPr lang="en-GB" smtClean="0"/>
              <a:t>10/01/2023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616D13-112A-1841-B2EF-3A81AC52C0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52147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DADE974-3F29-AF45-9150-937DE00026E8}" type="datetimeFigureOut">
              <a:rPr lang="en-GB" smtClean="0"/>
              <a:t>10/01/2023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616D13-112A-1841-B2EF-3A81AC52C0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24528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E3861670-7712-1B4C-8716-71234F9BBC33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1870" y="250497"/>
            <a:ext cx="742950" cy="56515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88427A5-3722-484E-9766-783CA3542D45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30322" y="250497"/>
            <a:ext cx="742950" cy="56515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229C911A-F2C0-FF42-A6FA-0BBA7C9E474D}"/>
              </a:ext>
            </a:extLst>
          </p:cNvPr>
          <p:cNvSpPr txBox="1"/>
          <p:nvPr/>
        </p:nvSpPr>
        <p:spPr>
          <a:xfrm>
            <a:off x="2277834" y="163740"/>
            <a:ext cx="2737319" cy="3821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 Cursive Looped" panose="02000000000000000000" pitchFamily="2" charset="77"/>
              </a:rPr>
              <a:t>Knowledge Organiser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BED4647-D79F-7140-9C55-308BFA9098B8}"/>
              </a:ext>
            </a:extLst>
          </p:cNvPr>
          <p:cNvSpPr txBox="1"/>
          <p:nvPr/>
        </p:nvSpPr>
        <p:spPr>
          <a:xfrm>
            <a:off x="560633" y="485551"/>
            <a:ext cx="557408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" b="1" dirty="0">
                <a:solidFill>
                  <a:srgbClr val="FFC000"/>
                </a:solidFill>
                <a:latin typeface="Twinkl Cursive Looped" panose="02000000000000000000" pitchFamily="2" charset="77"/>
              </a:rPr>
              <a:t>PSHE– Term 3</a:t>
            </a:r>
          </a:p>
          <a:p>
            <a:pPr algn="ctr"/>
            <a:r>
              <a:rPr lang="en-GB" sz="3000" b="1" dirty="0">
                <a:solidFill>
                  <a:srgbClr val="FFC000"/>
                </a:solidFill>
                <a:latin typeface="Twinkl Cursive Looped" panose="02000000000000000000" pitchFamily="2" charset="77"/>
              </a:rPr>
              <a:t>Bring Me in My World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F892876-7A6B-144A-8DE8-CEDF9BF6CD96}"/>
              </a:ext>
            </a:extLst>
          </p:cNvPr>
          <p:cNvSpPr txBox="1"/>
          <p:nvPr/>
        </p:nvSpPr>
        <p:spPr>
          <a:xfrm>
            <a:off x="294883" y="3753957"/>
            <a:ext cx="6417015" cy="3293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 dirty="0">
                <a:latin typeface="Twinkl Cursive Looped" panose="02000000000000000000" pitchFamily="2" charset="77"/>
              </a:rPr>
              <a:t>  What I will learn</a:t>
            </a:r>
          </a:p>
          <a:p>
            <a:r>
              <a:rPr lang="en-GB" sz="1600" dirty="0">
                <a:latin typeface="Twinkl Cursive Looped" panose="02000000000000000000" pitchFamily="2" charset="77"/>
              </a:rPr>
              <a:t>I will: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>
                <a:latin typeface="Twinkl Cursive Looped" panose="02000000000000000000" pitchFamily="2" charset="77"/>
              </a:rPr>
              <a:t>know how to recognise my worth and identify positive things about myself and my achievements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>
                <a:latin typeface="Twinkl Cursive Looped" panose="02000000000000000000" pitchFamily="2" charset="77"/>
              </a:rPr>
              <a:t>know how to face new challenges, make responsible choices and ask for help if needed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>
                <a:latin typeface="Twinkl Cursive Looped" panose="02000000000000000000" pitchFamily="2" charset="77"/>
              </a:rPr>
              <a:t>know why rules are needed and how they relate to rights and responsibilities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>
                <a:latin typeface="Twinkl Cursive Looped" panose="02000000000000000000" pitchFamily="2" charset="77"/>
              </a:rPr>
              <a:t>know that my actions affect myself and others and care about other people’s feeling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>
                <a:latin typeface="Twinkl Cursive Looped" panose="02000000000000000000" pitchFamily="2" charset="77"/>
              </a:rPr>
              <a:t>know how to make responsible choices and take action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>
                <a:latin typeface="Twinkl Cursive Looped" panose="02000000000000000000" pitchFamily="2" charset="77"/>
              </a:rPr>
              <a:t>know  that my actions affect others and try to see things from their points of view</a:t>
            </a:r>
          </a:p>
        </p:txBody>
      </p:sp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AAA85BE1-97E2-F741-B4A3-8DD7269CDD4A}"/>
              </a:ext>
            </a:extLst>
          </p:cNvPr>
          <p:cNvSpPr/>
          <p:nvPr/>
        </p:nvSpPr>
        <p:spPr>
          <a:xfrm>
            <a:off x="170126" y="3715958"/>
            <a:ext cx="6339316" cy="3311407"/>
          </a:xfrm>
          <a:prstGeom prst="roundRect">
            <a:avLst/>
          </a:prstGeom>
          <a:noFill/>
          <a:ln w="28575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ounded Rectangle 10">
            <a:extLst>
              <a:ext uri="{FF2B5EF4-FFF2-40B4-BE49-F238E27FC236}">
                <a16:creationId xmlns:a16="http://schemas.microsoft.com/office/drawing/2014/main" id="{0F6548D5-C7C0-8B4B-9CBA-4105E78B5438}"/>
              </a:ext>
            </a:extLst>
          </p:cNvPr>
          <p:cNvSpPr/>
          <p:nvPr/>
        </p:nvSpPr>
        <p:spPr>
          <a:xfrm>
            <a:off x="229584" y="7123723"/>
            <a:ext cx="5038063" cy="1186088"/>
          </a:xfrm>
          <a:prstGeom prst="roundRect">
            <a:avLst/>
          </a:prstGeom>
          <a:noFill/>
          <a:ln w="28575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1B175CD-D057-054E-8012-006314CA008D}"/>
              </a:ext>
            </a:extLst>
          </p:cNvPr>
          <p:cNvSpPr txBox="1"/>
          <p:nvPr/>
        </p:nvSpPr>
        <p:spPr>
          <a:xfrm>
            <a:off x="291870" y="7070684"/>
            <a:ext cx="18532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latin typeface="Twinkl Cursive Looped" panose="02000000000000000000" pitchFamily="2" charset="77"/>
              </a:rPr>
              <a:t>Key </a:t>
            </a:r>
            <a:r>
              <a:rPr lang="en-GB" sz="1600" b="1" dirty="0">
                <a:latin typeface="Twinkl Cursive Looped" panose="02000000000000000000" pitchFamily="2" charset="77"/>
              </a:rPr>
              <a:t>vocabulary</a:t>
            </a:r>
            <a:endParaRPr lang="en-GB" sz="1600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9113A6E3-376B-AB46-9303-31AADAE4EE8E}"/>
              </a:ext>
            </a:extLst>
          </p:cNvPr>
          <p:cNvSpPr/>
          <p:nvPr/>
        </p:nvSpPr>
        <p:spPr>
          <a:xfrm>
            <a:off x="130628" y="163740"/>
            <a:ext cx="6523265" cy="9742260"/>
          </a:xfrm>
          <a:prstGeom prst="rect">
            <a:avLst/>
          </a:prstGeom>
          <a:noFill/>
          <a:ln w="28575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ounded Rectangle 11">
            <a:extLst>
              <a:ext uri="{FF2B5EF4-FFF2-40B4-BE49-F238E27FC236}">
                <a16:creationId xmlns:a16="http://schemas.microsoft.com/office/drawing/2014/main" id="{A4E8C2F7-C33D-3248-943F-92ECBB2109B4}"/>
              </a:ext>
            </a:extLst>
          </p:cNvPr>
          <p:cNvSpPr/>
          <p:nvPr/>
        </p:nvSpPr>
        <p:spPr>
          <a:xfrm>
            <a:off x="291870" y="1400544"/>
            <a:ext cx="6240280" cy="2257055"/>
          </a:xfrm>
          <a:prstGeom prst="roundRect">
            <a:avLst/>
          </a:prstGeom>
          <a:noFill/>
          <a:ln w="28575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CF1E1B9B-8DFB-6743-B2AB-242DD6E02CF5}"/>
              </a:ext>
            </a:extLst>
          </p:cNvPr>
          <p:cNvSpPr txBox="1"/>
          <p:nvPr/>
        </p:nvSpPr>
        <p:spPr>
          <a:xfrm>
            <a:off x="296905" y="1390253"/>
            <a:ext cx="6254962" cy="24314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 dirty="0">
                <a:latin typeface="Twinkl Cursive Looped" panose="02000000000000000000" pitchFamily="2" charset="77"/>
              </a:rPr>
              <a:t>   What I should already know:</a:t>
            </a:r>
          </a:p>
          <a:p>
            <a:endParaRPr lang="en-GB" sz="800" dirty="0">
              <a:latin typeface="Twinkl Cursive Looped" panose="02000000000000000000" pitchFamily="2" charset="77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>
                <a:latin typeface="Twinkl Cursive Looped" panose="02000000000000000000" pitchFamily="2" charset="77"/>
              </a:rPr>
              <a:t>the rights and responsibilities for being a member of my class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>
                <a:latin typeface="Twinkl Cursive Looped" panose="02000000000000000000" pitchFamily="2" charset="77"/>
              </a:rPr>
              <a:t>the rights and responsibilities for being a member of my class and school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>
                <a:latin typeface="Twinkl Cursive Looped" panose="02000000000000000000" pitchFamily="2" charset="77"/>
              </a:rPr>
              <a:t>how to listen to other people and contribute my own ideas about rewards and consequences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>
                <a:latin typeface="Twinkl Cursive Looped" panose="02000000000000000000" pitchFamily="2" charset="77"/>
              </a:rPr>
              <a:t>how to recognise the choices I make and understand the consequences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1600" dirty="0">
              <a:latin typeface="Twinkl Cursive Looped" panose="02000000000000000000" pitchFamily="2" charset="77"/>
            </a:endParaRP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8068FF7F-D0E2-4847-8098-D83F0444622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7853" y="7407313"/>
            <a:ext cx="2788808" cy="766922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5B6348CD-B6A7-F846-99ED-160EF7E7C84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16661" y="7399244"/>
            <a:ext cx="1900697" cy="783059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A1D9E6F6-B9F7-CE4B-B85C-FD8249F5F46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329933" y="7171534"/>
            <a:ext cx="1147786" cy="1077153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4052B000-DA48-5F4D-89BD-20DAC58AD09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28598" y="8404997"/>
            <a:ext cx="2588063" cy="1285107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2C089595-8B51-F74C-8E21-7A07EAD8CC5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913378" y="8443995"/>
            <a:ext cx="2217232" cy="12788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32308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e71fee4f-5f97-4de2-823b-9369fa1393c4" xsi:nil="true"/>
    <lcf76f155ced4ddcb4097134ff3c332f xmlns="2908a12f-7018-4f10-98c9-c731772af25e">
      <Terms xmlns="http://schemas.microsoft.com/office/infopath/2007/PartnerControls"/>
    </lcf76f155ced4ddcb4097134ff3c332f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503D33744F8374A8B4281C442407CF7" ma:contentTypeVersion="18" ma:contentTypeDescription="Create a new document." ma:contentTypeScope="" ma:versionID="d74b942a069d029fababd0c139134c90">
  <xsd:schema xmlns:xsd="http://www.w3.org/2001/XMLSchema" xmlns:xs="http://www.w3.org/2001/XMLSchema" xmlns:p="http://schemas.microsoft.com/office/2006/metadata/properties" xmlns:ns2="2908a12f-7018-4f10-98c9-c731772af25e" xmlns:ns3="e71fee4f-5f97-4de2-823b-9369fa1393c4" targetNamespace="http://schemas.microsoft.com/office/2006/metadata/properties" ma:root="true" ma:fieldsID="d5043d10f309c284813e0c559d2e2972" ns2:_="" ns3:_="">
    <xsd:import namespace="2908a12f-7018-4f10-98c9-c731772af25e"/>
    <xsd:import namespace="e71fee4f-5f97-4de2-823b-9369fa1393c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AutoTags" minOccurs="0"/>
                <xsd:element ref="ns2:MediaLengthInSecond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Location" minOccurs="0"/>
                <xsd:element ref="ns2:lcf76f155ced4ddcb4097134ff3c332f" minOccurs="0"/>
                <xsd:element ref="ns3:TaxCatchAll" minOccurs="0"/>
                <xsd:element ref="ns3:SharedWithUsers" minOccurs="0"/>
                <xsd:element ref="ns3:SharedWithDetails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908a12f-7018-4f10-98c9-c731772af25e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8" nillable="true" ma:displayName="Location" ma:internalName="MediaServiceLocatio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ad4b32f6-c7f0-419e-a731-5feea4194850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71fee4f-5f97-4de2-823b-9369fa1393c4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06f47a05-af9b-4a13-8e49-673b5be14f07}" ma:internalName="TaxCatchAll" ma:showField="CatchAllData" ma:web="e71fee4f-5f97-4de2-823b-9369fa1393c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6145BD7-3B5F-4622-AC5D-9C4B96A3A2A1}">
  <ds:schemaRefs>
    <ds:schemaRef ds:uri="http://schemas.microsoft.com/office/2006/metadata/properties"/>
    <ds:schemaRef ds:uri="http://schemas.microsoft.com/office/infopath/2007/PartnerControls"/>
    <ds:schemaRef ds:uri="e71fee4f-5f97-4de2-823b-9369fa1393c4"/>
    <ds:schemaRef ds:uri="2908a12f-7018-4f10-98c9-c731772af25e"/>
  </ds:schemaRefs>
</ds:datastoreItem>
</file>

<file path=customXml/itemProps2.xml><?xml version="1.0" encoding="utf-8"?>
<ds:datastoreItem xmlns:ds="http://schemas.openxmlformats.org/officeDocument/2006/customXml" ds:itemID="{1C1DB471-8A44-449F-AAF5-F82857EC9665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3D9093F1-7355-44F1-B3DD-D17478434574}"/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1997</TotalTime>
  <Words>161</Words>
  <Application>Microsoft Office PowerPoint</Application>
  <PresentationFormat>A4 Paper (210x297 mm)</PresentationFormat>
  <Paragraphs>18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Microsoft Office User</dc:creator>
  <cp:lastModifiedBy>Microsoft Office User</cp:lastModifiedBy>
  <cp:revision>91</cp:revision>
  <cp:lastPrinted>2022-11-22T12:46:57Z</cp:lastPrinted>
  <dcterms:created xsi:type="dcterms:W3CDTF">2022-10-21T09:02:43Z</dcterms:created>
  <dcterms:modified xsi:type="dcterms:W3CDTF">2023-01-10T16:04:20Z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0x0101007503D33744F8374A8B4281C442407CF7</vt:lpwstr>
  </property>
  <property fmtid="{D5CDD505-2E9C-101B-9397-08002B2CF9AE}" pid="3" name="MediaServiceImageTags">
    <vt:lpwstr/>
  </property>
</Properties>
</file>