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64" r:id="rId5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4" d="100"/>
          <a:sy n="64" d="100"/>
        </p:scale>
        <p:origin x="230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627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497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465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560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289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136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670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887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002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579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717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483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76A6FAC-B6B2-4516-BE8A-1FE0970F9EEF}"/>
              </a:ext>
            </a:extLst>
          </p:cNvPr>
          <p:cNvSpPr/>
          <p:nvPr/>
        </p:nvSpPr>
        <p:spPr>
          <a:xfrm>
            <a:off x="293077" y="164124"/>
            <a:ext cx="6178061" cy="1101968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E5236CC-34F1-45BB-AB89-A9A9C3B5BF53}"/>
              </a:ext>
            </a:extLst>
          </p:cNvPr>
          <p:cNvSpPr/>
          <p:nvPr/>
        </p:nvSpPr>
        <p:spPr>
          <a:xfrm>
            <a:off x="293077" y="1549559"/>
            <a:ext cx="2965363" cy="2602311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What should I already know?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8C63E19-1673-4EDF-8CC1-33FC240F088E}"/>
              </a:ext>
            </a:extLst>
          </p:cNvPr>
          <p:cNvSpPr/>
          <p:nvPr/>
        </p:nvSpPr>
        <p:spPr>
          <a:xfrm>
            <a:off x="3429000" y="1549560"/>
            <a:ext cx="3167466" cy="357849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What am I going to learn? (Sticky t am I going to learn? (Sticky am I going to learn? (w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9611F62-36E9-42ED-BED9-F5A54D864F1F}"/>
              </a:ext>
            </a:extLst>
          </p:cNvPr>
          <p:cNvSpPr/>
          <p:nvPr/>
        </p:nvSpPr>
        <p:spPr>
          <a:xfrm>
            <a:off x="324623" y="5288521"/>
            <a:ext cx="6271846" cy="376661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F2139D6-34AB-4A17-AC4B-C60B94B6B94D}"/>
              </a:ext>
            </a:extLst>
          </p:cNvPr>
          <p:cNvSpPr/>
          <p:nvPr/>
        </p:nvSpPr>
        <p:spPr>
          <a:xfrm>
            <a:off x="324623" y="1662698"/>
            <a:ext cx="2933818" cy="322921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should I already know?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>
                <a:latin typeface="Twinkl Cursive Looped" panose="02000000000000000000" pitchFamily="2" charset="0"/>
              </a:rPr>
              <a:t>To know that animals, including humans, need the right types and amount of nutrition.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>
                <a:latin typeface="Twinkl Cursive Looped" panose="02000000000000000000" pitchFamily="2" charset="0"/>
              </a:rPr>
              <a:t>To understand animals, including humans, cannot make their own food, they get nutrition from what they eat.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>
                <a:latin typeface="Twinkl Cursive Looped" panose="02000000000000000000" pitchFamily="2" charset="0"/>
              </a:rPr>
              <a:t>To be able to classify vertebrate animals into groups: fish, amphibians, reptiles, birds and mammals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6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6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DDCCCB-3543-453E-9A34-8130C03F8C80}"/>
              </a:ext>
            </a:extLst>
          </p:cNvPr>
          <p:cNvSpPr txBox="1"/>
          <p:nvPr/>
        </p:nvSpPr>
        <p:spPr>
          <a:xfrm>
            <a:off x="3574013" y="1662698"/>
            <a:ext cx="2990910" cy="443198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Comic Sans MS" panose="030F0702030302020204" pitchFamily="66" charset="0"/>
              </a:rPr>
              <a:t>What am I going to learn? (Sticky knowledge)</a:t>
            </a:r>
          </a:p>
          <a:p>
            <a:pPr algn="ctr"/>
            <a:endParaRPr lang="en-GB" sz="1400" dirty="0">
              <a:latin typeface="Twinkl Cursive Looped" panose="02000000000000000000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To understand how to construct simple food chains.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To know how to interpret a variety of food chains.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To understand the terms producers, predators and prey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To know the simple functions of different types of teeth in humans.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To know that the teeth of carnivores and herbivores are different</a:t>
            </a:r>
            <a:endParaRPr lang="en-US" sz="1100" dirty="0">
              <a:latin typeface="Twinkl Cursive Looped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To know the simple functions of the digestive systems in humans. </a:t>
            </a:r>
            <a:endParaRPr lang="en-US" sz="1100" dirty="0">
              <a:latin typeface="Twinkl Cursive Looped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To know the main parts of the human digestive system.</a:t>
            </a:r>
          </a:p>
          <a:p>
            <a:endParaRPr lang="en-US" sz="1600" dirty="0">
              <a:latin typeface="Comic Sans MS" panose="030F0702030302020204" pitchFamily="66" charset="0"/>
            </a:endParaRPr>
          </a:p>
          <a:p>
            <a:pPr algn="ctr"/>
            <a:endParaRPr lang="en-US" sz="1600" dirty="0">
              <a:latin typeface="Comic Sans MS" panose="030F0702030302020204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US" sz="1600" dirty="0">
              <a:latin typeface="Comic Sans MS" panose="030F0702030302020204" pitchFamily="66" charset="0"/>
            </a:endParaRPr>
          </a:p>
          <a:p>
            <a:pPr algn="ctr"/>
            <a:endParaRPr lang="en-US" sz="1600" dirty="0"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0AC5306-7829-4DF4-8773-39F926454F02}"/>
              </a:ext>
            </a:extLst>
          </p:cNvPr>
          <p:cNvSpPr txBox="1"/>
          <p:nvPr/>
        </p:nvSpPr>
        <p:spPr>
          <a:xfrm>
            <a:off x="457773" y="5415615"/>
            <a:ext cx="2684586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mic Sans MS" panose="030F0702030302020204" pitchFamily="66" charset="0"/>
              </a:rPr>
              <a:t>Vocabulary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756EB3-B011-4808-990F-B742BF6CD645}"/>
              </a:ext>
            </a:extLst>
          </p:cNvPr>
          <p:cNvSpPr txBox="1"/>
          <p:nvPr/>
        </p:nvSpPr>
        <p:spPr>
          <a:xfrm>
            <a:off x="457773" y="197061"/>
            <a:ext cx="5662246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u="sng" dirty="0">
                <a:latin typeface="Twinkl Cursive Looped" panose="02000000000000000000" pitchFamily="2" charset="0"/>
              </a:rPr>
              <a:t>Science </a:t>
            </a:r>
          </a:p>
          <a:p>
            <a:pPr algn="ctr"/>
            <a:r>
              <a:rPr lang="en-US" sz="2000" b="1" u="sng" dirty="0">
                <a:latin typeface="Twinkl Cursive Looped" panose="02000000000000000000" pitchFamily="2" charset="0"/>
              </a:rPr>
              <a:t>Year 4 Term 6</a:t>
            </a:r>
          </a:p>
          <a:p>
            <a:pPr algn="ctr"/>
            <a:r>
              <a:rPr lang="en-US" sz="2000" b="1" u="sng" dirty="0">
                <a:latin typeface="Twinkl Cursive Looped" panose="02000000000000000000" pitchFamily="2" charset="0"/>
              </a:rPr>
              <a:t>Animals including humans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82FA2C6-EB41-4A4D-BF7A-D6429C295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745" y="5754169"/>
            <a:ext cx="1640242" cy="31927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97342D-D835-4407-8220-37EFC80FD7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8981" y="5754169"/>
            <a:ext cx="1790700" cy="17907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05B9F5E-F0D8-486B-B7D2-02BFDC1215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0574" y="5733530"/>
            <a:ext cx="1781175" cy="2209800"/>
          </a:xfrm>
          <a:prstGeom prst="rect">
            <a:avLst/>
          </a:prstGeom>
        </p:spPr>
      </p:pic>
      <p:pic>
        <p:nvPicPr>
          <p:cNvPr id="1026" name="Picture 2" descr="https://symbols.widgitonline.com/widgit/col/62.5/bycc/English_UK/food%20chain/NPHRASE/Sg/30870121170100000.sym.png?showPlurals=0&amp;showPronouns=0&amp;showDemonstratives=0&amp;showImperatives=0&amp;skinTone=1&amp;varyGroupSkinTones=1">
            <a:extLst>
              <a:ext uri="{FF2B5EF4-FFF2-40B4-BE49-F238E27FC236}">
                <a16:creationId xmlns:a16="http://schemas.microsoft.com/office/drawing/2014/main" id="{28399C48-B129-4704-B7D8-217DFE51D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136" y="88862"/>
            <a:ext cx="1538512" cy="86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ymbols.widgitonline.com/widgit/col/62.5/bycc/English_UK/incisor/NOUN/Pl/31020010890000000.sym.png?showPlurals=0&amp;showPronouns=0&amp;showDemonstratives=0&amp;showImperatives=0&amp;skinTone=1&amp;varyGroupSkinTones=1">
            <a:extLst>
              <a:ext uri="{FF2B5EF4-FFF2-40B4-BE49-F238E27FC236}">
                <a16:creationId xmlns:a16="http://schemas.microsoft.com/office/drawing/2014/main" id="{64C44E04-6715-4F56-BF28-681E80C62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681" y="266756"/>
            <a:ext cx="764612" cy="75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ymbols.widgitonline.com/widgit/col/62.5/bycc/English_UK/digestive%20system/NPHRASE/Sg/30020020460000000.sym.png?showPlurals=0&amp;showPronouns=0&amp;showDemonstratives=0&amp;showImperatives=0&amp;skinTone=1&amp;varyGroupSkinTones=1">
            <a:extLst>
              <a:ext uri="{FF2B5EF4-FFF2-40B4-BE49-F238E27FC236}">
                <a16:creationId xmlns:a16="http://schemas.microsoft.com/office/drawing/2014/main" id="{08C7840D-CC79-4382-BEBD-D861A7BF95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130" y="3944344"/>
            <a:ext cx="942251" cy="116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4289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7" ma:contentTypeDescription="Create a new document." ma:contentTypeScope="" ma:versionID="ee673ed1e988da99f9ce4b8921d19b37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edcaad3e192c57d66f02998cd39e4cb5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FA7AF4-FBDB-4539-8A92-CF617875A7E1}">
  <ds:schemaRefs>
    <ds:schemaRef ds:uri="http://purl.org/dc/elements/1.1/"/>
    <ds:schemaRef ds:uri="http://www.w3.org/XML/1998/namespace"/>
    <ds:schemaRef ds:uri="2908a12f-7018-4f10-98c9-c731772af25e"/>
    <ds:schemaRef ds:uri="http://schemas.microsoft.com/office/2006/documentManagement/types"/>
    <ds:schemaRef ds:uri="e71fee4f-5f97-4de2-823b-9369fa1393c4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819D4CD-A37D-405F-BD96-6AC2D7D276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0EE66DD-B4A8-4C2F-B57E-512C8D8BB14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08a12f-7018-4f10-98c9-c731772af25e"/>
    <ds:schemaRef ds:uri="e71fee4f-5f97-4de2-823b-9369fa1393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47781</TotalTime>
  <Words>191</Words>
  <Application>Microsoft Office PowerPoint</Application>
  <PresentationFormat>On-screen Show (4:3)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Times New Roman</vt:lpstr>
      <vt:lpstr>Twinkl Cursive Looped</vt:lpstr>
      <vt:lpstr>Office Theme</vt:lpstr>
      <vt:lpstr>PowerPoint Presentation</vt:lpstr>
    </vt:vector>
  </TitlesOfParts>
  <Company>St Mary of Charity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EJacobs</dc:creator>
  <cp:lastModifiedBy>JSharvin</cp:lastModifiedBy>
  <cp:revision>150</cp:revision>
  <cp:lastPrinted>2023-11-03T12:26:27Z</cp:lastPrinted>
  <dcterms:created xsi:type="dcterms:W3CDTF">2017-09-04T13:37:37Z</dcterms:created>
  <dcterms:modified xsi:type="dcterms:W3CDTF">2024-01-31T14:20:42Z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</Properties>
</file>