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2" r:id="rId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2011"/>
  </p:normalViewPr>
  <p:slideViewPr>
    <p:cSldViewPr snapToGrid="0" snapToObjects="1">
      <p:cViewPr varScale="1">
        <p:scale>
          <a:sx n="55" d="100"/>
          <a:sy n="55" d="100"/>
        </p:scale>
        <p:origin x="264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8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03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8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2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53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94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4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5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3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21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DE974-3F29-AF45-9150-937DE00026E8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16D13-112A-1841-B2EF-3A81AC52C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45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861670-7712-1B4C-8716-71234F9BBC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70" y="250497"/>
            <a:ext cx="742950" cy="565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427A5-3722-484E-9766-783CA3542D4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322" y="250497"/>
            <a:ext cx="742950" cy="565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9C911A-F2C0-FF42-A6FA-0BBA7C9E474D}"/>
              </a:ext>
            </a:extLst>
          </p:cNvPr>
          <p:cNvSpPr txBox="1"/>
          <p:nvPr/>
        </p:nvSpPr>
        <p:spPr>
          <a:xfrm>
            <a:off x="2277834" y="163740"/>
            <a:ext cx="2351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77"/>
              </a:rPr>
              <a:t>Knowledge Organiser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ED4647-D79F-7140-9C55-308BFA9098B8}"/>
              </a:ext>
            </a:extLst>
          </p:cNvPr>
          <p:cNvSpPr txBox="1"/>
          <p:nvPr/>
        </p:nvSpPr>
        <p:spPr>
          <a:xfrm>
            <a:off x="600075" y="432266"/>
            <a:ext cx="57027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Twinkl Cursive Looped" panose="02000000000000000000" pitchFamily="2" charset="77"/>
              </a:rPr>
              <a:t>D.T. – Term 2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Twinkl Cursive Looped" panose="02000000000000000000" pitchFamily="2" charset="77"/>
              </a:rPr>
              <a:t>Greek Architecture – 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Twinkl Cursive Looped" panose="02000000000000000000" pitchFamily="2" charset="77"/>
              </a:rPr>
              <a:t>Greek temples and columns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892876-7A6B-144A-8DE8-CEDF9BF6CD96}"/>
              </a:ext>
            </a:extLst>
          </p:cNvPr>
          <p:cNvSpPr txBox="1"/>
          <p:nvPr/>
        </p:nvSpPr>
        <p:spPr>
          <a:xfrm>
            <a:off x="771244" y="2969735"/>
            <a:ext cx="56272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will learn</a:t>
            </a:r>
          </a:p>
          <a:p>
            <a:r>
              <a:rPr lang="en-GB" sz="1600" dirty="0">
                <a:latin typeface="Twinkl Cursive Looped" panose="02000000000000000000" pitchFamily="2" charset="77"/>
              </a:rPr>
              <a:t>I will: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the Greeks were well-known for their architecture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the importance of columns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the different types of columns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design a structure with columns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make a model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know how to evaluate a structure that has been constructed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A85BE1-97E2-F741-B4A3-8DD7269CDD4A}"/>
              </a:ext>
            </a:extLst>
          </p:cNvPr>
          <p:cNvSpPr/>
          <p:nvPr/>
        </p:nvSpPr>
        <p:spPr>
          <a:xfrm>
            <a:off x="683481" y="2988900"/>
            <a:ext cx="5433332" cy="2189735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F6548D5-C7C0-8B4B-9CBA-4105E78B5438}"/>
              </a:ext>
            </a:extLst>
          </p:cNvPr>
          <p:cNvSpPr/>
          <p:nvPr/>
        </p:nvSpPr>
        <p:spPr>
          <a:xfrm>
            <a:off x="291870" y="5260080"/>
            <a:ext cx="4209572" cy="2301207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175CD-D057-054E-8012-006314CA008D}"/>
              </a:ext>
            </a:extLst>
          </p:cNvPr>
          <p:cNvSpPr txBox="1"/>
          <p:nvPr/>
        </p:nvSpPr>
        <p:spPr>
          <a:xfrm>
            <a:off x="409999" y="5264832"/>
            <a:ext cx="1853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Key vocabulary</a:t>
            </a:r>
            <a:endParaRPr lang="en-GB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13A6E3-376B-AB46-9303-31AADAE4EE8E}"/>
              </a:ext>
            </a:extLst>
          </p:cNvPr>
          <p:cNvSpPr/>
          <p:nvPr/>
        </p:nvSpPr>
        <p:spPr>
          <a:xfrm>
            <a:off x="130628" y="163740"/>
            <a:ext cx="6523265" cy="960120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A4E8C2F7-C33D-3248-943F-92ECBB2109B4}"/>
              </a:ext>
            </a:extLst>
          </p:cNvPr>
          <p:cNvSpPr/>
          <p:nvPr/>
        </p:nvSpPr>
        <p:spPr>
          <a:xfrm>
            <a:off x="705960" y="1928759"/>
            <a:ext cx="5433332" cy="967190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1E1B9B-8DFB-6743-B2AB-242DD6E02CF5}"/>
              </a:ext>
            </a:extLst>
          </p:cNvPr>
          <p:cNvSpPr txBox="1"/>
          <p:nvPr/>
        </p:nvSpPr>
        <p:spPr>
          <a:xfrm>
            <a:off x="830466" y="1941842"/>
            <a:ext cx="51843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77"/>
              </a:rPr>
              <a:t>What I should already know:</a:t>
            </a:r>
          </a:p>
          <a:p>
            <a:endParaRPr lang="en-GB" sz="800" dirty="0">
              <a:latin typeface="Twinkl Cursive Looped" panose="02000000000000000000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Twinkl Cursive Looped" panose="02000000000000000000" pitchFamily="2" charset="77"/>
              </a:rPr>
              <a:t>some buildings that were built a long time ago still survive today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0CA1284-E777-6347-BB1F-B765614212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264" y="8099556"/>
            <a:ext cx="2587922" cy="16457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E53F64-8DBC-E24A-AB3D-8512498880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655" y="7651722"/>
            <a:ext cx="3159582" cy="199111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26ED662-1721-C747-87F1-C5192D135E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9150" y="5260080"/>
            <a:ext cx="1897036" cy="28676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960575-8961-4FF6-8BAE-F4E2F38BDB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707" y="5603386"/>
            <a:ext cx="3717898" cy="187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015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7850D-9B7C-4A95-974E-8E273B37F08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691B85-FE96-4CDC-A721-7892CA5CDB8A}">
  <ds:schemaRefs>
    <ds:schemaRef ds:uri="http://purl.org/dc/elements/1.1/"/>
    <ds:schemaRef ds:uri="e71fee4f-5f97-4de2-823b-9369fa1393c4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2908a12f-7018-4f10-98c9-c731772af25e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A28E9AD-EF40-4798-AC9E-B4BA73EB30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08a12f-7018-4f10-98c9-c731772af25e"/>
    <ds:schemaRef ds:uri="e71fee4f-5f97-4de2-823b-9369fa1393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1488</TotalTime>
  <Words>86</Words>
  <Application>Microsoft Office PowerPoint</Application>
  <PresentationFormat>A4 Paper (210x297 mm)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JSharvin</cp:lastModifiedBy>
  <cp:revision>54</cp:revision>
  <cp:lastPrinted>2022-11-22T12:46:57Z</cp:lastPrinted>
  <dcterms:created xsi:type="dcterms:W3CDTF">2022-10-21T09:02:43Z</dcterms:created>
  <dcterms:modified xsi:type="dcterms:W3CDTF">2024-01-31T14:08:10Z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  <property fmtid="{D5CDD505-2E9C-101B-9397-08002B2CF9AE}" pid="3" name="MediaServiceImageTags">
    <vt:lpwstr/>
  </property>
</Properties>
</file>