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8" r:id="rId5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2011"/>
  </p:normalViewPr>
  <p:slideViewPr>
    <p:cSldViewPr snapToGrid="0" snapToObjects="1">
      <p:cViewPr varScale="1">
        <p:scale>
          <a:sx n="55" d="100"/>
          <a:sy n="55" d="100"/>
        </p:scale>
        <p:origin x="2640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78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303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84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20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396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953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949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04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75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031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214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452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861670-7712-1B4C-8716-71234F9BBC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70" y="250497"/>
            <a:ext cx="742950" cy="565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8427A5-3722-484E-9766-783CA3542D4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0322" y="250497"/>
            <a:ext cx="742950" cy="5651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9C911A-F2C0-FF42-A6FA-0BBA7C9E474D}"/>
              </a:ext>
            </a:extLst>
          </p:cNvPr>
          <p:cNvSpPr txBox="1"/>
          <p:nvPr/>
        </p:nvSpPr>
        <p:spPr>
          <a:xfrm>
            <a:off x="2277834" y="163740"/>
            <a:ext cx="2840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77"/>
              </a:rPr>
              <a:t>Knowledge Organiser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ED4647-D79F-7140-9C55-308BFA9098B8}"/>
              </a:ext>
            </a:extLst>
          </p:cNvPr>
          <p:cNvSpPr txBox="1"/>
          <p:nvPr/>
        </p:nvSpPr>
        <p:spPr>
          <a:xfrm>
            <a:off x="663345" y="559670"/>
            <a:ext cx="5310867" cy="1015663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chemeClr val="accent6">
                    <a:lumMod val="75000"/>
                  </a:schemeClr>
                </a:solidFill>
                <a:latin typeface="Twinkl Cursive Looped" panose="02000000000000000000" pitchFamily="2" charset="77"/>
              </a:rPr>
              <a:t>Science – Term 4</a:t>
            </a:r>
          </a:p>
          <a:p>
            <a:pPr algn="ctr"/>
            <a:r>
              <a:rPr lang="en-GB" sz="3000" b="1" dirty="0">
                <a:solidFill>
                  <a:schemeClr val="accent6">
                    <a:lumMod val="75000"/>
                  </a:schemeClr>
                </a:solidFill>
                <a:latin typeface="Twinkl Cursive Looped" panose="02000000000000000000" pitchFamily="2" charset="77"/>
              </a:rPr>
              <a:t>Rocks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892876-7A6B-144A-8DE8-CEDF9BF6CD96}"/>
              </a:ext>
            </a:extLst>
          </p:cNvPr>
          <p:cNvSpPr txBox="1"/>
          <p:nvPr/>
        </p:nvSpPr>
        <p:spPr>
          <a:xfrm>
            <a:off x="501316" y="1551277"/>
            <a:ext cx="5912667" cy="298543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500" b="1" dirty="0">
                <a:latin typeface="Twinkl Cursive Looped"/>
              </a:rPr>
              <a:t> </a:t>
            </a:r>
            <a:r>
              <a:rPr lang="en-GB" sz="1600" b="1" dirty="0">
                <a:latin typeface="Calibri"/>
                <a:cs typeface="Calibri"/>
              </a:rPr>
              <a:t>  What I will learn</a:t>
            </a:r>
          </a:p>
          <a:p>
            <a:r>
              <a:rPr lang="en-GB" sz="1600" dirty="0">
                <a:latin typeface="Calibri"/>
                <a:cs typeface="Calibri"/>
              </a:rPr>
              <a:t>I will: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zh-CN" dirty="0">
                <a:latin typeface="Calibri"/>
                <a:ea typeface="SimSun"/>
                <a:cs typeface="Calibri"/>
              </a:rPr>
              <a:t>know how rocks are different based on their appearance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ea typeface="SimSun"/>
                <a:cs typeface="Calibri"/>
              </a:rPr>
              <a:t>know how rocks are different based in their physical properties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ea typeface="SimSun"/>
                <a:cs typeface="Calibri"/>
              </a:rPr>
              <a:t>know that soils are made from rock and organic matter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investigate the permeability of soils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know that fossils are formed when living things are trapped in rock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500" dirty="0">
              <a:latin typeface="Twinkl Cursive Looped" panose="02000000000000000000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500" dirty="0">
              <a:latin typeface="Twinkl Cursive Looped" panose="02000000000000000000" pitchFamily="2" charset="77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AA85BE1-97E2-F741-B4A3-8DD7269CDD4A}"/>
              </a:ext>
            </a:extLst>
          </p:cNvPr>
          <p:cNvSpPr/>
          <p:nvPr/>
        </p:nvSpPr>
        <p:spPr>
          <a:xfrm>
            <a:off x="394537" y="1512682"/>
            <a:ext cx="5976500" cy="2562481"/>
          </a:xfrm>
          <a:prstGeom prst="round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F6548D5-C7C0-8B4B-9CBA-4105E78B5438}"/>
              </a:ext>
            </a:extLst>
          </p:cNvPr>
          <p:cNvSpPr/>
          <p:nvPr/>
        </p:nvSpPr>
        <p:spPr>
          <a:xfrm>
            <a:off x="468057" y="4113365"/>
            <a:ext cx="5929030" cy="2807139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B175CD-D057-054E-8012-006314CA008D}"/>
              </a:ext>
            </a:extLst>
          </p:cNvPr>
          <p:cNvSpPr txBox="1"/>
          <p:nvPr/>
        </p:nvSpPr>
        <p:spPr>
          <a:xfrm>
            <a:off x="701945" y="4118982"/>
            <a:ext cx="18317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Key vocabulary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13A6E3-376B-AB46-9303-31AADAE4EE8E}"/>
              </a:ext>
            </a:extLst>
          </p:cNvPr>
          <p:cNvSpPr/>
          <p:nvPr/>
        </p:nvSpPr>
        <p:spPr>
          <a:xfrm>
            <a:off x="291871" y="163740"/>
            <a:ext cx="6281402" cy="9605902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F10A3AE-C0F1-584D-9588-54FC205E36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138" y="4343416"/>
            <a:ext cx="5310867" cy="24085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7FB92F2-54C5-0249-8CBF-011B5028F0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316" y="7389018"/>
            <a:ext cx="1912109" cy="191210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EEF82DD-7468-A04E-ACE0-F4422196FB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5686" y="8355592"/>
            <a:ext cx="2100513" cy="12508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4DC33FD-B86E-EB47-8AE8-06863F9BFF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87398" y="6966347"/>
            <a:ext cx="3211973" cy="121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6774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9DCC253-C4B6-48E9-8B67-7415EDDF2D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08a12f-7018-4f10-98c9-c731772af25e"/>
    <ds:schemaRef ds:uri="e71fee4f-5f97-4de2-823b-9369fa1393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D836FEF-B591-4B1F-A320-41C5D653E8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58A84E-887E-4926-9A05-2464B2987BEA}">
  <ds:schemaRefs>
    <ds:schemaRef ds:uri="http://purl.org/dc/dcmitype/"/>
    <ds:schemaRef ds:uri="e71fee4f-5f97-4de2-823b-9369fa1393c4"/>
    <ds:schemaRef ds:uri="http://purl.org/dc/terms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2908a12f-7018-4f10-98c9-c731772af25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2859</TotalTime>
  <Words>65</Words>
  <Application>Microsoft Office PowerPoint</Application>
  <PresentationFormat>A4 Paper (210x297 mm)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SimSun</vt:lpstr>
      <vt:lpstr>Arial</vt:lpstr>
      <vt:lpstr>Calibri</vt:lpstr>
      <vt:lpstr>Calibri Light</vt:lpstr>
      <vt:lpstr>Twinkl Cursive 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JSharvin</cp:lastModifiedBy>
  <cp:revision>132</cp:revision>
  <cp:lastPrinted>2022-11-22T12:46:57Z</cp:lastPrinted>
  <dcterms:created xsi:type="dcterms:W3CDTF">2022-10-21T09:02:43Z</dcterms:created>
  <dcterms:modified xsi:type="dcterms:W3CDTF">2024-01-31T14:12:34Z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  <property fmtid="{D5CDD505-2E9C-101B-9397-08002B2CF9AE}" pid="3" name="MediaServiceImageTags">
    <vt:lpwstr/>
  </property>
</Properties>
</file>