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customXml/itemProps1.xml" ContentType="application/vnd.openxmlformats-officedocument.customXmlProperties+xml"/>
  <Override PartName="/customXml/itemProps2.xml" ContentType="application/vnd.openxmlformats-officedocument.customXmlProperties+xml"/>
  <Override PartName="/customXml/itemProps3.xml" ContentType="application/vnd.openxmlformats-officedocument.customXmlProperties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 autoCompressPictures="0">
  <p:sldMasterIdLst>
    <p:sldMasterId id="2147483660" r:id="rId4"/>
  </p:sldMasterIdLst>
  <p:sldIdLst>
    <p:sldId id="261" r:id="rId5"/>
  </p:sldIdLst>
  <p:sldSz cx="6858000" cy="9906000" type="A4"/>
  <p:notesSz cx="6797675" cy="9926638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Medium Style 2 -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5940675A-B579-460E-94D1-54222C63F5DA}" styleName="No Style, Table Grid">
    <a:wholeTbl>
      <a:tcTxStyle>
        <a:fontRef idx="minor">
          <a:scrgbClr r="0" g="0" b="0"/>
        </a:fontRef>
        <a:schemeClr val="tx1"/>
      </a:tcTxStyle>
      <a:tcStyle>
        <a:tcBdr>
          <a:left>
            <a:ln w="12700" cmpd="sng">
              <a:solidFill>
                <a:schemeClr val="tx1"/>
              </a:solidFill>
            </a:ln>
          </a:left>
          <a:right>
            <a:ln w="12700" cmpd="sng">
              <a:solidFill>
                <a:schemeClr val="tx1"/>
              </a:solidFill>
            </a:ln>
          </a:right>
          <a:top>
            <a:ln w="12700" cmpd="sng">
              <a:solidFill>
                <a:schemeClr val="tx1"/>
              </a:solidFill>
            </a:ln>
          </a:top>
          <a:bottom>
            <a:ln w="12700" cmpd="sng">
              <a:solidFill>
                <a:schemeClr val="tx1"/>
              </a:solidFill>
            </a:ln>
          </a:bottom>
          <a:insideH>
            <a:ln w="12700" cmpd="sng">
              <a:solidFill>
                <a:schemeClr val="tx1"/>
              </a:solidFill>
            </a:ln>
          </a:insideH>
          <a:insideV>
            <a:ln w="12700" cmpd="sng">
              <a:solidFill>
                <a:schemeClr val="tx1"/>
              </a:solidFill>
            </a:ln>
          </a:insideV>
        </a:tcBdr>
        <a:fill>
          <a:noFill/>
        </a:fill>
      </a:tcStyle>
    </a:wholeTbl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10"/>
    <p:restoredTop sz="92011"/>
  </p:normalViewPr>
  <p:slideViewPr>
    <p:cSldViewPr snapToGrid="0" snapToObjects="1">
      <p:cViewPr varScale="1">
        <p:scale>
          <a:sx n="55" d="100"/>
          <a:sy n="55" d="100"/>
        </p:scale>
        <p:origin x="2640" y="34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theme" Target="theme/theme1.xml"/><Relationship Id="rId3" Type="http://schemas.openxmlformats.org/officeDocument/2006/relationships/customXml" Target="../customXml/item3.xml"/><Relationship Id="rId7" Type="http://schemas.openxmlformats.org/officeDocument/2006/relationships/viewProps" Target="viewProps.xml"/><Relationship Id="rId2" Type="http://schemas.openxmlformats.org/officeDocument/2006/relationships/customXml" Target="../customXml/item2.xml"/><Relationship Id="rId1" Type="http://schemas.openxmlformats.org/officeDocument/2006/relationships/customXml" Target="../customXml/item1.xml"/><Relationship Id="rId6" Type="http://schemas.openxmlformats.org/officeDocument/2006/relationships/presProps" Target="presProps.xml"/><Relationship Id="rId5" Type="http://schemas.openxmlformats.org/officeDocument/2006/relationships/slide" Target="slides/slide1.xml"/><Relationship Id="rId4" Type="http://schemas.openxmlformats.org/officeDocument/2006/relationships/slideMaster" Target="slideMasters/slideMaster1.xml"/><Relationship Id="rId9" Type="http://schemas.openxmlformats.org/officeDocument/2006/relationships/tableStyles" Target="tableStyle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514350" y="1621191"/>
            <a:ext cx="5829300" cy="3448756"/>
          </a:xfrm>
        </p:spPr>
        <p:txBody>
          <a:bodyPr anchor="b"/>
          <a:lstStyle>
            <a:lvl1pPr algn="ctr">
              <a:defRPr sz="45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857250" y="5202944"/>
            <a:ext cx="5143500" cy="2391656"/>
          </a:xfrm>
        </p:spPr>
        <p:txBody>
          <a:bodyPr/>
          <a:lstStyle>
            <a:lvl1pPr marL="0" indent="0" algn="ctr">
              <a:buNone/>
              <a:defRPr sz="1800"/>
            </a:lvl1pPr>
            <a:lvl2pPr marL="342900" indent="0" algn="ctr">
              <a:buNone/>
              <a:defRPr sz="1500"/>
            </a:lvl2pPr>
            <a:lvl3pPr marL="685800" indent="0" algn="ctr">
              <a:buNone/>
              <a:defRPr sz="1350"/>
            </a:lvl3pPr>
            <a:lvl4pPr marL="1028700" indent="0" algn="ctr">
              <a:buNone/>
              <a:defRPr sz="1200"/>
            </a:lvl4pPr>
            <a:lvl5pPr marL="1371600" indent="0" algn="ctr">
              <a:buNone/>
              <a:defRPr sz="1200"/>
            </a:lvl5pPr>
            <a:lvl6pPr marL="1714500" indent="0" algn="ctr">
              <a:buNone/>
              <a:defRPr sz="1200"/>
            </a:lvl6pPr>
            <a:lvl7pPr marL="2057400" indent="0" algn="ctr">
              <a:buNone/>
              <a:defRPr sz="1200"/>
            </a:lvl7pPr>
            <a:lvl8pPr marL="2400300" indent="0" algn="ctr">
              <a:buNone/>
              <a:defRPr sz="1200"/>
            </a:lvl8pPr>
            <a:lvl9pPr marL="2743200" indent="0" algn="ctr">
              <a:buNone/>
              <a:defRPr sz="1200"/>
            </a:lvl9pPr>
          </a:lstStyle>
          <a:p>
            <a:r>
              <a:rPr lang="en-US"/>
              <a:t>Click to edit Master subtitle style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DADE974-3F29-AF45-9150-937DE00026E8}" type="datetimeFigureOut">
              <a:rPr lang="en-GB" smtClean="0"/>
              <a:t>31/01/2024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5616D13-112A-1841-B2EF-3A81AC52C03D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050788059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DADE974-3F29-AF45-9150-937DE00026E8}" type="datetimeFigureOut">
              <a:rPr lang="en-GB" smtClean="0"/>
              <a:t>31/01/2024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5616D13-112A-1841-B2EF-3A81AC52C03D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972303850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67916" y="2469624"/>
            <a:ext cx="5915025" cy="4120620"/>
          </a:xfrm>
        </p:spPr>
        <p:txBody>
          <a:bodyPr anchor="b"/>
          <a:lstStyle>
            <a:lvl1pPr>
              <a:defRPr sz="45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67916" y="6629226"/>
            <a:ext cx="5915025" cy="2166937"/>
          </a:xfrm>
        </p:spPr>
        <p:txBody>
          <a:bodyPr/>
          <a:lstStyle>
            <a:lvl1pPr marL="0" indent="0">
              <a:buNone/>
              <a:defRPr sz="1800">
                <a:solidFill>
                  <a:schemeClr val="tx1"/>
                </a:solidFill>
              </a:defRPr>
            </a:lvl1pPr>
            <a:lvl2pPr marL="342900" indent="0">
              <a:buNone/>
              <a:defRPr sz="1500">
                <a:solidFill>
                  <a:schemeClr val="tx1">
                    <a:tint val="75000"/>
                  </a:schemeClr>
                </a:solidFill>
              </a:defRPr>
            </a:lvl2pPr>
            <a:lvl3pPr marL="685800" indent="0">
              <a:buNone/>
              <a:defRPr sz="1350">
                <a:solidFill>
                  <a:schemeClr val="tx1">
                    <a:tint val="75000"/>
                  </a:schemeClr>
                </a:solidFill>
              </a:defRPr>
            </a:lvl3pPr>
            <a:lvl4pPr marL="10287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4pPr>
            <a:lvl5pPr marL="13716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5pPr>
            <a:lvl6pPr marL="17145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6pPr>
            <a:lvl7pPr marL="20574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7pPr>
            <a:lvl8pPr marL="24003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8pPr>
            <a:lvl9pPr marL="27432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DADE974-3F29-AF45-9150-937DE00026E8}" type="datetimeFigureOut">
              <a:rPr lang="en-GB" smtClean="0"/>
              <a:t>31/01/2024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5616D13-112A-1841-B2EF-3A81AC52C03D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957084363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71488" y="2637014"/>
            <a:ext cx="2914650" cy="6285266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3471863" y="2637014"/>
            <a:ext cx="2914650" cy="6285266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DADE974-3F29-AF45-9150-937DE00026E8}" type="datetimeFigureOut">
              <a:rPr lang="en-GB" smtClean="0"/>
              <a:t>31/01/2024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5616D13-112A-1841-B2EF-3A81AC52C03D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490920638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72381" y="527405"/>
            <a:ext cx="5915025" cy="1914702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72381" y="2428347"/>
            <a:ext cx="2901255" cy="1190095"/>
          </a:xfrm>
        </p:spPr>
        <p:txBody>
          <a:bodyPr anchor="b"/>
          <a:lstStyle>
            <a:lvl1pPr marL="0" indent="0">
              <a:buNone/>
              <a:defRPr sz="1800" b="1"/>
            </a:lvl1pPr>
            <a:lvl2pPr marL="342900" indent="0">
              <a:buNone/>
              <a:defRPr sz="1500" b="1"/>
            </a:lvl2pPr>
            <a:lvl3pPr marL="685800" indent="0">
              <a:buNone/>
              <a:defRPr sz="1350" b="1"/>
            </a:lvl3pPr>
            <a:lvl4pPr marL="1028700" indent="0">
              <a:buNone/>
              <a:defRPr sz="1200" b="1"/>
            </a:lvl4pPr>
            <a:lvl5pPr marL="1371600" indent="0">
              <a:buNone/>
              <a:defRPr sz="1200" b="1"/>
            </a:lvl5pPr>
            <a:lvl6pPr marL="1714500" indent="0">
              <a:buNone/>
              <a:defRPr sz="1200" b="1"/>
            </a:lvl6pPr>
            <a:lvl7pPr marL="2057400" indent="0">
              <a:buNone/>
              <a:defRPr sz="1200" b="1"/>
            </a:lvl7pPr>
            <a:lvl8pPr marL="2400300" indent="0">
              <a:buNone/>
              <a:defRPr sz="1200" b="1"/>
            </a:lvl8pPr>
            <a:lvl9pPr marL="2743200" indent="0">
              <a:buNone/>
              <a:defRPr sz="12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72381" y="3618442"/>
            <a:ext cx="2901255" cy="5322183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3471863" y="2428347"/>
            <a:ext cx="2915543" cy="1190095"/>
          </a:xfrm>
        </p:spPr>
        <p:txBody>
          <a:bodyPr anchor="b"/>
          <a:lstStyle>
            <a:lvl1pPr marL="0" indent="0">
              <a:buNone/>
              <a:defRPr sz="1800" b="1"/>
            </a:lvl1pPr>
            <a:lvl2pPr marL="342900" indent="0">
              <a:buNone/>
              <a:defRPr sz="1500" b="1"/>
            </a:lvl2pPr>
            <a:lvl3pPr marL="685800" indent="0">
              <a:buNone/>
              <a:defRPr sz="1350" b="1"/>
            </a:lvl3pPr>
            <a:lvl4pPr marL="1028700" indent="0">
              <a:buNone/>
              <a:defRPr sz="1200" b="1"/>
            </a:lvl4pPr>
            <a:lvl5pPr marL="1371600" indent="0">
              <a:buNone/>
              <a:defRPr sz="1200" b="1"/>
            </a:lvl5pPr>
            <a:lvl6pPr marL="1714500" indent="0">
              <a:buNone/>
              <a:defRPr sz="1200" b="1"/>
            </a:lvl6pPr>
            <a:lvl7pPr marL="2057400" indent="0">
              <a:buNone/>
              <a:defRPr sz="1200" b="1"/>
            </a:lvl7pPr>
            <a:lvl8pPr marL="2400300" indent="0">
              <a:buNone/>
              <a:defRPr sz="1200" b="1"/>
            </a:lvl8pPr>
            <a:lvl9pPr marL="2743200" indent="0">
              <a:buNone/>
              <a:defRPr sz="12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3471863" y="3618442"/>
            <a:ext cx="2915543" cy="5322183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DADE974-3F29-AF45-9150-937DE00026E8}" type="datetimeFigureOut">
              <a:rPr lang="en-GB" smtClean="0"/>
              <a:t>31/01/2024</a:t>
            </a:fld>
            <a:endParaRPr lang="en-GB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5616D13-112A-1841-B2EF-3A81AC52C03D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273396703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DADE974-3F29-AF45-9150-937DE00026E8}" type="datetimeFigureOut">
              <a:rPr lang="en-GB" smtClean="0"/>
              <a:t>31/01/2024</a:t>
            </a:fld>
            <a:endParaRPr lang="en-GB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5616D13-112A-1841-B2EF-3A81AC52C03D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189953209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DADE974-3F29-AF45-9150-937DE00026E8}" type="datetimeFigureOut">
              <a:rPr lang="en-GB" smtClean="0"/>
              <a:t>31/01/2024</a:t>
            </a:fld>
            <a:endParaRPr lang="en-GB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5616D13-112A-1841-B2EF-3A81AC52C03D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388949172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72381" y="660400"/>
            <a:ext cx="2211884" cy="2311400"/>
          </a:xfrm>
        </p:spPr>
        <p:txBody>
          <a:bodyPr anchor="b"/>
          <a:lstStyle>
            <a:lvl1pPr>
              <a:defRPr sz="24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2915543" y="1426283"/>
            <a:ext cx="3471863" cy="7039681"/>
          </a:xfrm>
        </p:spPr>
        <p:txBody>
          <a:bodyPr/>
          <a:lstStyle>
            <a:lvl1pPr>
              <a:defRPr sz="2400"/>
            </a:lvl1pPr>
            <a:lvl2pPr>
              <a:defRPr sz="2100"/>
            </a:lvl2pPr>
            <a:lvl3pPr>
              <a:defRPr sz="1800"/>
            </a:lvl3pPr>
            <a:lvl4pPr>
              <a:defRPr sz="1500"/>
            </a:lvl4pPr>
            <a:lvl5pPr>
              <a:defRPr sz="1500"/>
            </a:lvl5pPr>
            <a:lvl6pPr>
              <a:defRPr sz="1500"/>
            </a:lvl6pPr>
            <a:lvl7pPr>
              <a:defRPr sz="1500"/>
            </a:lvl7pPr>
            <a:lvl8pPr>
              <a:defRPr sz="1500"/>
            </a:lvl8pPr>
            <a:lvl9pPr>
              <a:defRPr sz="1500"/>
            </a:lvl9pPr>
          </a:lstStyle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72381" y="2971800"/>
            <a:ext cx="2211884" cy="5505627"/>
          </a:xfrm>
        </p:spPr>
        <p:txBody>
          <a:bodyPr/>
          <a:lstStyle>
            <a:lvl1pPr marL="0" indent="0">
              <a:buNone/>
              <a:defRPr sz="1200"/>
            </a:lvl1pPr>
            <a:lvl2pPr marL="342900" indent="0">
              <a:buNone/>
              <a:defRPr sz="1050"/>
            </a:lvl2pPr>
            <a:lvl3pPr marL="685800" indent="0">
              <a:buNone/>
              <a:defRPr sz="900"/>
            </a:lvl3pPr>
            <a:lvl4pPr marL="1028700" indent="0">
              <a:buNone/>
              <a:defRPr sz="750"/>
            </a:lvl4pPr>
            <a:lvl5pPr marL="1371600" indent="0">
              <a:buNone/>
              <a:defRPr sz="750"/>
            </a:lvl5pPr>
            <a:lvl6pPr marL="1714500" indent="0">
              <a:buNone/>
              <a:defRPr sz="750"/>
            </a:lvl6pPr>
            <a:lvl7pPr marL="2057400" indent="0">
              <a:buNone/>
              <a:defRPr sz="750"/>
            </a:lvl7pPr>
            <a:lvl8pPr marL="2400300" indent="0">
              <a:buNone/>
              <a:defRPr sz="750"/>
            </a:lvl8pPr>
            <a:lvl9pPr marL="2743200" indent="0">
              <a:buNone/>
              <a:defRPr sz="75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DADE974-3F29-AF45-9150-937DE00026E8}" type="datetimeFigureOut">
              <a:rPr lang="en-GB" smtClean="0"/>
              <a:t>31/01/2024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5616D13-112A-1841-B2EF-3A81AC52C03D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63304077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72381" y="660400"/>
            <a:ext cx="2211884" cy="2311400"/>
          </a:xfrm>
        </p:spPr>
        <p:txBody>
          <a:bodyPr anchor="b"/>
          <a:lstStyle>
            <a:lvl1pPr>
              <a:defRPr sz="24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2915543" y="1426283"/>
            <a:ext cx="3471863" cy="7039681"/>
          </a:xfrm>
        </p:spPr>
        <p:txBody>
          <a:bodyPr anchor="t"/>
          <a:lstStyle>
            <a:lvl1pPr marL="0" indent="0">
              <a:buNone/>
              <a:defRPr sz="2400"/>
            </a:lvl1pPr>
            <a:lvl2pPr marL="342900" indent="0">
              <a:buNone/>
              <a:defRPr sz="2100"/>
            </a:lvl2pPr>
            <a:lvl3pPr marL="685800" indent="0">
              <a:buNone/>
              <a:defRPr sz="1800"/>
            </a:lvl3pPr>
            <a:lvl4pPr marL="1028700" indent="0">
              <a:buNone/>
              <a:defRPr sz="1500"/>
            </a:lvl4pPr>
            <a:lvl5pPr marL="1371600" indent="0">
              <a:buNone/>
              <a:defRPr sz="1500"/>
            </a:lvl5pPr>
            <a:lvl6pPr marL="1714500" indent="0">
              <a:buNone/>
              <a:defRPr sz="1500"/>
            </a:lvl6pPr>
            <a:lvl7pPr marL="2057400" indent="0">
              <a:buNone/>
              <a:defRPr sz="1500"/>
            </a:lvl7pPr>
            <a:lvl8pPr marL="2400300" indent="0">
              <a:buNone/>
              <a:defRPr sz="1500"/>
            </a:lvl8pPr>
            <a:lvl9pPr marL="2743200" indent="0">
              <a:buNone/>
              <a:defRPr sz="1500"/>
            </a:lvl9pPr>
          </a:lstStyle>
          <a:p>
            <a:r>
              <a:rPr lang="en-US"/>
              <a:t>Click icon to add picture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72381" y="2971800"/>
            <a:ext cx="2211884" cy="5505627"/>
          </a:xfrm>
        </p:spPr>
        <p:txBody>
          <a:bodyPr/>
          <a:lstStyle>
            <a:lvl1pPr marL="0" indent="0">
              <a:buNone/>
              <a:defRPr sz="1200"/>
            </a:lvl1pPr>
            <a:lvl2pPr marL="342900" indent="0">
              <a:buNone/>
              <a:defRPr sz="1050"/>
            </a:lvl2pPr>
            <a:lvl3pPr marL="685800" indent="0">
              <a:buNone/>
              <a:defRPr sz="900"/>
            </a:lvl3pPr>
            <a:lvl4pPr marL="1028700" indent="0">
              <a:buNone/>
              <a:defRPr sz="750"/>
            </a:lvl4pPr>
            <a:lvl5pPr marL="1371600" indent="0">
              <a:buNone/>
              <a:defRPr sz="750"/>
            </a:lvl5pPr>
            <a:lvl6pPr marL="1714500" indent="0">
              <a:buNone/>
              <a:defRPr sz="750"/>
            </a:lvl6pPr>
            <a:lvl7pPr marL="2057400" indent="0">
              <a:buNone/>
              <a:defRPr sz="750"/>
            </a:lvl7pPr>
            <a:lvl8pPr marL="2400300" indent="0">
              <a:buNone/>
              <a:defRPr sz="750"/>
            </a:lvl8pPr>
            <a:lvl9pPr marL="2743200" indent="0">
              <a:buNone/>
              <a:defRPr sz="75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DADE974-3F29-AF45-9150-937DE00026E8}" type="datetimeFigureOut">
              <a:rPr lang="en-GB" smtClean="0"/>
              <a:t>31/01/2024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5616D13-112A-1841-B2EF-3A81AC52C03D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829755908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DADE974-3F29-AF45-9150-937DE00026E8}" type="datetimeFigureOut">
              <a:rPr lang="en-GB" smtClean="0"/>
              <a:t>31/01/2024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5616D13-112A-1841-B2EF-3A81AC52C03D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880031169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4907757" y="527403"/>
            <a:ext cx="1478756" cy="8394877"/>
          </a:xfrm>
        </p:spPr>
        <p:txBody>
          <a:bodyPr vert="eaVert"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71488" y="527403"/>
            <a:ext cx="4350544" cy="8394877"/>
          </a:xfrm>
        </p:spPr>
        <p:txBody>
          <a:bodyPr vert="eaVert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DADE974-3F29-AF45-9150-937DE00026E8}" type="datetimeFigureOut">
              <a:rPr lang="en-GB" smtClean="0"/>
              <a:t>31/01/2024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5616D13-112A-1841-B2EF-3A81AC52C03D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465214786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71488" y="527405"/>
            <a:ext cx="5915025" cy="1914702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71488" y="2637014"/>
            <a:ext cx="5915025" cy="6285266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471488" y="9181397"/>
            <a:ext cx="1543050" cy="527403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8DADE974-3F29-AF45-9150-937DE00026E8}" type="datetimeFigureOut">
              <a:rPr lang="en-GB" smtClean="0"/>
              <a:t>31/01/2024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2271713" y="9181397"/>
            <a:ext cx="2314575" cy="527403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4843463" y="9181397"/>
            <a:ext cx="1543050" cy="527403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35616D13-112A-1841-B2EF-3A81AC52C03D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542452868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txStyles>
    <p:titleStyle>
      <a:lvl1pPr algn="l" defTabSz="685800" rtl="0" eaLnBrk="1" latinLnBrk="0" hangingPunct="1">
        <a:lnSpc>
          <a:spcPct val="90000"/>
        </a:lnSpc>
        <a:spcBef>
          <a:spcPct val="0"/>
        </a:spcBef>
        <a:buNone/>
        <a:defRPr sz="33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171450" indent="-171450" algn="l" defTabSz="685800" rtl="0" eaLnBrk="1" latinLnBrk="0" hangingPunct="1">
        <a:lnSpc>
          <a:spcPct val="90000"/>
        </a:lnSpc>
        <a:spcBef>
          <a:spcPts val="750"/>
        </a:spcBef>
        <a:buFont typeface="Arial" panose="020B0604020202020204" pitchFamily="34" charset="0"/>
        <a:buChar char="•"/>
        <a:defRPr sz="2100" kern="1200">
          <a:solidFill>
            <a:schemeClr val="tx1"/>
          </a:solidFill>
          <a:latin typeface="+mn-lt"/>
          <a:ea typeface="+mn-ea"/>
          <a:cs typeface="+mn-cs"/>
        </a:defRPr>
      </a:lvl1pPr>
      <a:lvl2pPr marL="5143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8572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500" kern="1200">
          <a:solidFill>
            <a:schemeClr val="tx1"/>
          </a:solidFill>
          <a:latin typeface="+mn-lt"/>
          <a:ea typeface="+mn-ea"/>
          <a:cs typeface="+mn-cs"/>
        </a:defRPr>
      </a:lvl3pPr>
      <a:lvl4pPr marL="12001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4pPr>
      <a:lvl5pPr marL="15430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5pPr>
      <a:lvl6pPr marL="18859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6pPr>
      <a:lvl7pPr marL="22288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7pPr>
      <a:lvl8pPr marL="25717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8pPr>
      <a:lvl9pPr marL="29146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1pPr>
      <a:lvl2pPr marL="3429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2pPr>
      <a:lvl3pPr marL="6858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3pPr>
      <a:lvl4pPr marL="10287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4pPr>
      <a:lvl5pPr marL="13716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5pPr>
      <a:lvl6pPr marL="17145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6pPr>
      <a:lvl7pPr marL="20574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7pPr>
      <a:lvl8pPr marL="24003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8pPr>
      <a:lvl9pPr marL="27432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5.png"/><Relationship Id="rId5" Type="http://schemas.openxmlformats.org/officeDocument/2006/relationships/image" Target="../media/image4.png"/><Relationship Id="rId4" Type="http://schemas.openxmlformats.org/officeDocument/2006/relationships/image" Target="../media/image3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>
            <a:extLst>
              <a:ext uri="{FF2B5EF4-FFF2-40B4-BE49-F238E27FC236}">
                <a16:creationId xmlns:a16="http://schemas.microsoft.com/office/drawing/2014/main" id="{E3861670-7712-1B4C-8716-71234F9BBC33}"/>
              </a:ext>
            </a:extLst>
          </p:cNvPr>
          <p:cNvPicPr/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91870" y="250497"/>
            <a:ext cx="742950" cy="565150"/>
          </a:xfrm>
          <a:prstGeom prst="rect">
            <a:avLst/>
          </a:prstGeom>
        </p:spPr>
      </p:pic>
      <p:pic>
        <p:nvPicPr>
          <p:cNvPr id="5" name="Picture 4">
            <a:extLst>
              <a:ext uri="{FF2B5EF4-FFF2-40B4-BE49-F238E27FC236}">
                <a16:creationId xmlns:a16="http://schemas.microsoft.com/office/drawing/2014/main" id="{388427A5-3722-484E-9766-783CA3542D45}"/>
              </a:ext>
            </a:extLst>
          </p:cNvPr>
          <p:cNvPicPr/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5830322" y="250497"/>
            <a:ext cx="742950" cy="565150"/>
          </a:xfrm>
          <a:prstGeom prst="rect">
            <a:avLst/>
          </a:prstGeom>
        </p:spPr>
      </p:pic>
      <p:sp>
        <p:nvSpPr>
          <p:cNvPr id="6" name="TextBox 5">
            <a:extLst>
              <a:ext uri="{FF2B5EF4-FFF2-40B4-BE49-F238E27FC236}">
                <a16:creationId xmlns:a16="http://schemas.microsoft.com/office/drawing/2014/main" id="{229C911A-F2C0-FF42-A6FA-0BBA7C9E474D}"/>
              </a:ext>
            </a:extLst>
          </p:cNvPr>
          <p:cNvSpPr txBox="1"/>
          <p:nvPr/>
        </p:nvSpPr>
        <p:spPr>
          <a:xfrm>
            <a:off x="2277834" y="163740"/>
            <a:ext cx="2351316" cy="3385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1600" dirty="0">
                <a:latin typeface="Twinkl Cursive Looped" panose="02000000000000000000" pitchFamily="2" charset="77"/>
              </a:rPr>
              <a:t>Knowledge Organiser</a:t>
            </a:r>
          </a:p>
        </p:txBody>
      </p:sp>
      <p:sp>
        <p:nvSpPr>
          <p:cNvPr id="7" name="TextBox 6">
            <a:extLst>
              <a:ext uri="{FF2B5EF4-FFF2-40B4-BE49-F238E27FC236}">
                <a16:creationId xmlns:a16="http://schemas.microsoft.com/office/drawing/2014/main" id="{DBED4647-D79F-7140-9C55-308BFA9098B8}"/>
              </a:ext>
            </a:extLst>
          </p:cNvPr>
          <p:cNvSpPr txBox="1"/>
          <p:nvPr/>
        </p:nvSpPr>
        <p:spPr>
          <a:xfrm>
            <a:off x="291870" y="341250"/>
            <a:ext cx="6281402" cy="101566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3200" b="1" dirty="0">
                <a:solidFill>
                  <a:schemeClr val="accent6">
                    <a:lumMod val="75000"/>
                  </a:schemeClr>
                </a:solidFill>
                <a:latin typeface="Twinkl Cursive Looped" panose="02000000000000000000" pitchFamily="2" charset="77"/>
              </a:rPr>
              <a:t>Geography – Term 4</a:t>
            </a:r>
          </a:p>
          <a:p>
            <a:pPr algn="ctr"/>
            <a:r>
              <a:rPr lang="en-GB" sz="2800" b="1" dirty="0">
                <a:solidFill>
                  <a:schemeClr val="accent6">
                    <a:lumMod val="75000"/>
                  </a:schemeClr>
                </a:solidFill>
                <a:latin typeface="Twinkl Cursive Looped" panose="02000000000000000000" pitchFamily="2" charset="77"/>
              </a:rPr>
              <a:t>Volcanoes, Earthquakes &amp; Tornados</a:t>
            </a:r>
          </a:p>
        </p:txBody>
      </p:sp>
      <p:sp>
        <p:nvSpPr>
          <p:cNvPr id="9" name="TextBox 8">
            <a:extLst>
              <a:ext uri="{FF2B5EF4-FFF2-40B4-BE49-F238E27FC236}">
                <a16:creationId xmlns:a16="http://schemas.microsoft.com/office/drawing/2014/main" id="{9F892876-7A6B-144A-8DE8-CEDF9BF6CD96}"/>
              </a:ext>
            </a:extLst>
          </p:cNvPr>
          <p:cNvSpPr txBox="1"/>
          <p:nvPr/>
        </p:nvSpPr>
        <p:spPr>
          <a:xfrm>
            <a:off x="859291" y="1393682"/>
            <a:ext cx="5184321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1600" b="1" dirty="0">
                <a:latin typeface="Twinkl Cursive Looped" panose="02000000000000000000" pitchFamily="2" charset="77"/>
              </a:rPr>
              <a:t>What I should already know</a:t>
            </a:r>
            <a:endParaRPr lang="en-GB" sz="1600" dirty="0">
              <a:latin typeface="Twinkl Cursive Looped" panose="02000000000000000000" pitchFamily="2" charset="77"/>
            </a:endParaRP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GB" sz="1600" dirty="0">
                <a:latin typeface="Twinkl Cursive Looped" panose="02000000000000000000" pitchFamily="2" charset="77"/>
              </a:rPr>
              <a:t>that there are volcanoes </a:t>
            </a:r>
          </a:p>
        </p:txBody>
      </p:sp>
      <p:sp>
        <p:nvSpPr>
          <p:cNvPr id="2" name="Rounded Rectangle 1">
            <a:extLst>
              <a:ext uri="{FF2B5EF4-FFF2-40B4-BE49-F238E27FC236}">
                <a16:creationId xmlns:a16="http://schemas.microsoft.com/office/drawing/2014/main" id="{AAA85BE1-97E2-F741-B4A3-8DD7269CDD4A}"/>
              </a:ext>
            </a:extLst>
          </p:cNvPr>
          <p:cNvSpPr/>
          <p:nvPr/>
        </p:nvSpPr>
        <p:spPr>
          <a:xfrm>
            <a:off x="734786" y="1382517"/>
            <a:ext cx="5433332" cy="719000"/>
          </a:xfrm>
          <a:prstGeom prst="roundRect">
            <a:avLst/>
          </a:prstGeom>
          <a:noFill/>
          <a:ln w="28575">
            <a:solidFill>
              <a:schemeClr val="accent6">
                <a:lumMod val="7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sz="1600"/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21B175CD-D057-054E-8012-006314CA008D}"/>
              </a:ext>
            </a:extLst>
          </p:cNvPr>
          <p:cNvSpPr txBox="1"/>
          <p:nvPr/>
        </p:nvSpPr>
        <p:spPr>
          <a:xfrm>
            <a:off x="663345" y="4458375"/>
            <a:ext cx="1853295" cy="3385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1600" b="1" dirty="0">
                <a:latin typeface="Twinkl Cursive Looped" panose="02000000000000000000" pitchFamily="2" charset="77"/>
              </a:rPr>
              <a:t>Key vocabulary</a:t>
            </a:r>
            <a:endParaRPr lang="en-GB" sz="1600" dirty="0"/>
          </a:p>
        </p:txBody>
      </p:sp>
      <p:sp>
        <p:nvSpPr>
          <p:cNvPr id="8" name="Rectangle 7">
            <a:extLst>
              <a:ext uri="{FF2B5EF4-FFF2-40B4-BE49-F238E27FC236}">
                <a16:creationId xmlns:a16="http://schemas.microsoft.com/office/drawing/2014/main" id="{9113A6E3-376B-AB46-9303-31AADAE4EE8E}"/>
              </a:ext>
            </a:extLst>
          </p:cNvPr>
          <p:cNvSpPr/>
          <p:nvPr/>
        </p:nvSpPr>
        <p:spPr>
          <a:xfrm>
            <a:off x="130628" y="163740"/>
            <a:ext cx="6574972" cy="9601200"/>
          </a:xfrm>
          <a:prstGeom prst="rect">
            <a:avLst/>
          </a:prstGeom>
          <a:noFill/>
          <a:ln w="28575">
            <a:solidFill>
              <a:schemeClr val="accent6">
                <a:lumMod val="7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sz="1600">
              <a:solidFill>
                <a:srgbClr val="0070C0"/>
              </a:solidFill>
            </a:endParaRPr>
          </a:p>
        </p:txBody>
      </p:sp>
      <p:sp>
        <p:nvSpPr>
          <p:cNvPr id="12" name="Rounded Rectangle 11">
            <a:extLst>
              <a:ext uri="{FF2B5EF4-FFF2-40B4-BE49-F238E27FC236}">
                <a16:creationId xmlns:a16="http://schemas.microsoft.com/office/drawing/2014/main" id="{0E992A30-7A4B-614D-AF7D-47FBF53F75BF}"/>
              </a:ext>
            </a:extLst>
          </p:cNvPr>
          <p:cNvSpPr/>
          <p:nvPr/>
        </p:nvSpPr>
        <p:spPr>
          <a:xfrm>
            <a:off x="479291" y="2173110"/>
            <a:ext cx="5917603" cy="2276013"/>
          </a:xfrm>
          <a:prstGeom prst="roundRect">
            <a:avLst/>
          </a:prstGeom>
          <a:noFill/>
          <a:ln w="28575">
            <a:solidFill>
              <a:schemeClr val="accent6">
                <a:lumMod val="7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sz="1600"/>
          </a:p>
        </p:txBody>
      </p:sp>
      <p:sp>
        <p:nvSpPr>
          <p:cNvPr id="13" name="TextBox 12">
            <a:extLst>
              <a:ext uri="{FF2B5EF4-FFF2-40B4-BE49-F238E27FC236}">
                <a16:creationId xmlns:a16="http://schemas.microsoft.com/office/drawing/2014/main" id="{7EE4517C-C9D6-F247-992A-398B4F9E963E}"/>
              </a:ext>
            </a:extLst>
          </p:cNvPr>
          <p:cNvSpPr txBox="1"/>
          <p:nvPr/>
        </p:nvSpPr>
        <p:spPr>
          <a:xfrm>
            <a:off x="734786" y="2144737"/>
            <a:ext cx="5633850" cy="2246769"/>
          </a:xfrm>
          <a:prstGeom prst="rect">
            <a:avLst/>
          </a:prstGeom>
          <a:noFill/>
          <a:ln>
            <a:noFill/>
          </a:ln>
        </p:spPr>
        <p:txBody>
          <a:bodyPr wrap="square" rtlCol="0">
            <a:spAutoFit/>
          </a:bodyPr>
          <a:lstStyle/>
          <a:p>
            <a:r>
              <a:rPr lang="en-GB" sz="1600" b="1" dirty="0">
                <a:latin typeface="Twinkl Cursive Looped" panose="02000000000000000000" pitchFamily="2" charset="77"/>
              </a:rPr>
              <a:t>What I will learn</a:t>
            </a:r>
          </a:p>
          <a:p>
            <a:r>
              <a:rPr lang="en-GB" sz="1600" dirty="0">
                <a:latin typeface="Twinkl Cursive Looped" panose="02000000000000000000" pitchFamily="2" charset="0"/>
              </a:rPr>
              <a:t>I will: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GB" dirty="0">
                <a:latin typeface="Twinkl Cursive Looped" panose="02000000000000000000" pitchFamily="2" charset="77"/>
              </a:rPr>
              <a:t>know what is underground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GB" dirty="0">
                <a:latin typeface="Twinkl Cursive Looped" panose="02000000000000000000" pitchFamily="2" charset="77"/>
              </a:rPr>
              <a:t>know how volcanoes are formed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GB" dirty="0">
                <a:latin typeface="Twinkl Cursive Looped" panose="02000000000000000000" pitchFamily="2" charset="77"/>
              </a:rPr>
              <a:t>know the effects of a volcanic eruption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GB" dirty="0">
                <a:latin typeface="Twinkl Cursive Looped" panose="02000000000000000000" pitchFamily="2" charset="77"/>
              </a:rPr>
              <a:t>know why earthquakes happen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GB" dirty="0">
                <a:latin typeface="Twinkl Cursive Looped" panose="02000000000000000000" pitchFamily="2" charset="77"/>
              </a:rPr>
              <a:t>know the impact of earthquakes to human life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GB" dirty="0">
                <a:latin typeface="Twinkl Cursive Looped" panose="02000000000000000000" pitchFamily="2" charset="77"/>
              </a:rPr>
              <a:t>know what causes tornados </a:t>
            </a:r>
          </a:p>
        </p:txBody>
      </p:sp>
      <p:sp>
        <p:nvSpPr>
          <p:cNvPr id="11" name="Rounded Rectangle 10">
            <a:extLst>
              <a:ext uri="{FF2B5EF4-FFF2-40B4-BE49-F238E27FC236}">
                <a16:creationId xmlns:a16="http://schemas.microsoft.com/office/drawing/2014/main" id="{0F6548D5-C7C0-8B4B-9CBA-4105E78B5438}"/>
              </a:ext>
            </a:extLst>
          </p:cNvPr>
          <p:cNvSpPr/>
          <p:nvPr/>
        </p:nvSpPr>
        <p:spPr>
          <a:xfrm>
            <a:off x="319944" y="4501732"/>
            <a:ext cx="4330160" cy="3161035"/>
          </a:xfrm>
          <a:prstGeom prst="roundRect">
            <a:avLst/>
          </a:prstGeom>
          <a:noFill/>
          <a:ln w="28575">
            <a:solidFill>
              <a:schemeClr val="accent6">
                <a:lumMod val="7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sz="1600"/>
          </a:p>
        </p:txBody>
      </p:sp>
      <p:pic>
        <p:nvPicPr>
          <p:cNvPr id="14" name="Picture 13">
            <a:extLst>
              <a:ext uri="{FF2B5EF4-FFF2-40B4-BE49-F238E27FC236}">
                <a16:creationId xmlns:a16="http://schemas.microsoft.com/office/drawing/2014/main" id="{74AFAB0F-92BB-0C41-A144-E9D2A75E9356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479291" y="4806181"/>
            <a:ext cx="3984698" cy="2703187"/>
          </a:xfrm>
          <a:prstGeom prst="rect">
            <a:avLst/>
          </a:prstGeom>
        </p:spPr>
      </p:pic>
      <p:pic>
        <p:nvPicPr>
          <p:cNvPr id="15" name="Picture 14">
            <a:extLst>
              <a:ext uri="{FF2B5EF4-FFF2-40B4-BE49-F238E27FC236}">
                <a16:creationId xmlns:a16="http://schemas.microsoft.com/office/drawing/2014/main" id="{A01ADD38-3B26-654F-A07F-9EC8859CDBE2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557544" y="7745750"/>
            <a:ext cx="2384798" cy="1933620"/>
          </a:xfrm>
          <a:prstGeom prst="rect">
            <a:avLst/>
          </a:prstGeom>
        </p:spPr>
      </p:pic>
      <p:pic>
        <p:nvPicPr>
          <p:cNvPr id="16" name="Picture 15">
            <a:extLst>
              <a:ext uri="{FF2B5EF4-FFF2-40B4-BE49-F238E27FC236}">
                <a16:creationId xmlns:a16="http://schemas.microsoft.com/office/drawing/2014/main" id="{6DC2B01D-95AB-444E-BE77-0C89F4461483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3369258" y="7748337"/>
            <a:ext cx="2950522" cy="1931033"/>
          </a:xfrm>
          <a:prstGeom prst="rect">
            <a:avLst/>
          </a:prstGeom>
        </p:spPr>
      </p:pic>
      <p:pic>
        <p:nvPicPr>
          <p:cNvPr id="17" name="Picture 16">
            <a:extLst>
              <a:ext uri="{FF2B5EF4-FFF2-40B4-BE49-F238E27FC236}">
                <a16:creationId xmlns:a16="http://schemas.microsoft.com/office/drawing/2014/main" id="{89922371-8276-3140-B516-CE0075726D2B}"/>
              </a:ext>
            </a:extLst>
          </p:cNvPr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4717815" y="4994021"/>
            <a:ext cx="1837895" cy="217645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78124222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 Them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 Them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 Them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customXml/_rels/item1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1.xml"/></Relationships>
</file>

<file path=customXml/_rels/item2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2.xml"/></Relationships>
</file>

<file path=customXml/_rels/item3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3.xml"/></Relationships>
</file>

<file path=customXml/item1.xml><?xml version="1.0" encoding="utf-8"?>
<ct:contentTypeSchema xmlns:ct="http://schemas.microsoft.com/office/2006/metadata/contentType" xmlns:ma="http://schemas.microsoft.com/office/2006/metadata/properties/metaAttributes" ct:_="" ma:_="" ma:contentTypeName="Document" ma:contentTypeID="0x0101007503D33744F8374A8B4281C442407CF7" ma:contentTypeVersion="18" ma:contentTypeDescription="Create a new document." ma:contentTypeScope="" ma:versionID="d74b942a069d029fababd0c139134c90">
  <xsd:schema xmlns:xsd="http://www.w3.org/2001/XMLSchema" xmlns:xs="http://www.w3.org/2001/XMLSchema" xmlns:p="http://schemas.microsoft.com/office/2006/metadata/properties" xmlns:ns2="2908a12f-7018-4f10-98c9-c731772af25e" xmlns:ns3="e71fee4f-5f97-4de2-823b-9369fa1393c4" targetNamespace="http://schemas.microsoft.com/office/2006/metadata/properties" ma:root="true" ma:fieldsID="d5043d10f309c284813e0c559d2e2972" ns2:_="" ns3:_="">
    <xsd:import namespace="2908a12f-7018-4f10-98c9-c731772af25e"/>
    <xsd:import namespace="e71fee4f-5f97-4de2-823b-9369fa1393c4"/>
    <xsd:element name="properties">
      <xsd:complexType>
        <xsd:sequence>
          <xsd:element name="documentManagement">
            <xsd:complexType>
              <xsd:all>
                <xsd:element ref="ns2:MediaServiceMetadata" minOccurs="0"/>
                <xsd:element ref="ns2:MediaServiceFastMetadata" minOccurs="0"/>
                <xsd:element ref="ns2:MediaServiceAutoKeyPoints" minOccurs="0"/>
                <xsd:element ref="ns2:MediaServiceKeyPoints" minOccurs="0"/>
                <xsd:element ref="ns2:MediaServiceDateTaken" minOccurs="0"/>
                <xsd:element ref="ns2:MediaServiceAutoTags" minOccurs="0"/>
                <xsd:element ref="ns2:MediaLengthInSeconds" minOccurs="0"/>
                <xsd:element ref="ns2:MediaServiceGenerationTime" minOccurs="0"/>
                <xsd:element ref="ns2:MediaServiceEventHashCode" minOccurs="0"/>
                <xsd:element ref="ns2:MediaServiceOCR" minOccurs="0"/>
                <xsd:element ref="ns2:MediaServiceLocation" minOccurs="0"/>
                <xsd:element ref="ns2:lcf76f155ced4ddcb4097134ff3c332f" minOccurs="0"/>
                <xsd:element ref="ns3:TaxCatchAll" minOccurs="0"/>
                <xsd:element ref="ns3:SharedWithUsers" minOccurs="0"/>
                <xsd:element ref="ns3:SharedWithDetails" minOccurs="0"/>
                <xsd:element ref="ns2:MediaServiceObjectDetectorVersions" minOccurs="0"/>
                <xsd:element ref="ns2:MediaServiceSearchProperties" minOccurs="0"/>
              </xsd:all>
            </xsd:complexType>
          </xsd:element>
        </xsd:sequence>
      </xsd:complex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2908a12f-7018-4f10-98c9-c731772af25e" elementFormDefault="qualified">
    <xsd:import namespace="http://schemas.microsoft.com/office/2006/documentManagement/types"/>
    <xsd:import namespace="http://schemas.microsoft.com/office/infopath/2007/PartnerControls"/>
    <xsd:element name="MediaServiceMetadata" ma:index="8" nillable="true" ma:displayName="MediaServiceMetadata" ma:hidden="true" ma:internalName="MediaServiceMetadata" ma:readOnly="true">
      <xsd:simpleType>
        <xsd:restriction base="dms:Note"/>
      </xsd:simpleType>
    </xsd:element>
    <xsd:element name="MediaServiceFastMetadata" ma:index="9" nillable="true" ma:displayName="MediaServiceFastMetadata" ma:hidden="true" ma:internalName="MediaServiceFastMetadata" ma:readOnly="true">
      <xsd:simpleType>
        <xsd:restriction base="dms:Note"/>
      </xsd:simpleType>
    </xsd:element>
    <xsd:element name="MediaServiceAutoKeyPoints" ma:index="10" nillable="true" ma:displayName="MediaServiceAutoKeyPoints" ma:hidden="true" ma:internalName="MediaServiceAutoKeyPoints" ma:readOnly="true">
      <xsd:simpleType>
        <xsd:restriction base="dms:Note"/>
      </xsd:simpleType>
    </xsd:element>
    <xsd:element name="MediaServiceKeyPoints" ma:index="11" nillable="true" ma:displayName="KeyPoints" ma:internalName="MediaServiceKeyPoints" ma:readOnly="true">
      <xsd:simpleType>
        <xsd:restriction base="dms:Note">
          <xsd:maxLength value="255"/>
        </xsd:restriction>
      </xsd:simpleType>
    </xsd:element>
    <xsd:element name="MediaServiceDateTaken" ma:index="12" nillable="true" ma:displayName="MediaServiceDateTaken" ma:hidden="true" ma:internalName="MediaServiceDateTaken" ma:readOnly="true">
      <xsd:simpleType>
        <xsd:restriction base="dms:Text"/>
      </xsd:simpleType>
    </xsd:element>
    <xsd:element name="MediaServiceAutoTags" ma:index="13" nillable="true" ma:displayName="Tags" ma:internalName="MediaServiceAutoTags" ma:readOnly="true">
      <xsd:simpleType>
        <xsd:restriction base="dms:Text"/>
      </xsd:simpleType>
    </xsd:element>
    <xsd:element name="MediaLengthInSeconds" ma:index="14" nillable="true" ma:displayName="MediaLengthInSeconds" ma:hidden="true" ma:internalName="MediaLengthInSeconds" ma:readOnly="true">
      <xsd:simpleType>
        <xsd:restriction base="dms:Unknown"/>
      </xsd:simpleType>
    </xsd:element>
    <xsd:element name="MediaServiceGenerationTime" ma:index="15" nillable="true" ma:displayName="MediaServiceGenerationTime" ma:hidden="true" ma:internalName="MediaServiceGenerationTime" ma:readOnly="true">
      <xsd:simpleType>
        <xsd:restriction base="dms:Text"/>
      </xsd:simpleType>
    </xsd:element>
    <xsd:element name="MediaServiceEventHashCode" ma:index="16" nillable="true" ma:displayName="MediaServiceEventHashCode" ma:hidden="true" ma:internalName="MediaServiceEventHashCode" ma:readOnly="true">
      <xsd:simpleType>
        <xsd:restriction base="dms:Text"/>
      </xsd:simpleType>
    </xsd:element>
    <xsd:element name="MediaServiceOCR" ma:index="17" nillable="true" ma:displayName="Extracted Text" ma:internalName="MediaServiceOCR" ma:readOnly="true">
      <xsd:simpleType>
        <xsd:restriction base="dms:Note">
          <xsd:maxLength value="255"/>
        </xsd:restriction>
      </xsd:simpleType>
    </xsd:element>
    <xsd:element name="MediaServiceLocation" ma:index="18" nillable="true" ma:displayName="Location" ma:internalName="MediaServiceLocation" ma:readOnly="true">
      <xsd:simpleType>
        <xsd:restriction base="dms:Text"/>
      </xsd:simpleType>
    </xsd:element>
    <xsd:element name="lcf76f155ced4ddcb4097134ff3c332f" ma:index="20" nillable="true" ma:taxonomy="true" ma:internalName="lcf76f155ced4ddcb4097134ff3c332f" ma:taxonomyFieldName="MediaServiceImageTags" ma:displayName="Image Tags" ma:readOnly="false" ma:fieldId="{5cf76f15-5ced-4ddc-b409-7134ff3c332f}" ma:taxonomyMulti="true" ma:sspId="ad4b32f6-c7f0-419e-a731-5feea4194850" ma:termSetId="09814cd3-568e-fe90-9814-8d621ff8fb84" ma:anchorId="fba54fb3-c3e1-fe81-a776-ca4b69148c4d" ma:open="true" ma:isKeyword="false">
      <xsd:complexType>
        <xsd:sequence>
          <xsd:element ref="pc:Terms" minOccurs="0" maxOccurs="1"/>
        </xsd:sequence>
      </xsd:complexType>
    </xsd:element>
    <xsd:element name="MediaServiceObjectDetectorVersions" ma:index="24" nillable="true" ma:displayName="MediaServiceObjectDetectorVersions" ma:description="" ma:hidden="true" ma:indexed="true" ma:internalName="MediaServiceObjectDetectorVersions" ma:readOnly="true">
      <xsd:simpleType>
        <xsd:restriction base="dms:Text"/>
      </xsd:simpleType>
    </xsd:element>
    <xsd:element name="MediaServiceSearchProperties" ma:index="25" nillable="true" ma:displayName="MediaServiceSearchProperties" ma:hidden="true" ma:internalName="MediaServiceSearchProperties" ma:readOnly="true">
      <xsd:simpleType>
        <xsd:restriction base="dms:Note"/>
      </xsd:simple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e71fee4f-5f97-4de2-823b-9369fa1393c4" elementFormDefault="qualified">
    <xsd:import namespace="http://schemas.microsoft.com/office/2006/documentManagement/types"/>
    <xsd:import namespace="http://schemas.microsoft.com/office/infopath/2007/PartnerControls"/>
    <xsd:element name="TaxCatchAll" ma:index="21" nillable="true" ma:displayName="Taxonomy Catch All Column" ma:hidden="true" ma:list="{06f47a05-af9b-4a13-8e49-673b5be14f07}" ma:internalName="TaxCatchAll" ma:showField="CatchAllData" ma:web="e71fee4f-5f97-4de2-823b-9369fa1393c4">
      <xsd:complexType>
        <xsd:complexContent>
          <xsd:extension base="dms:MultiChoiceLookup">
            <xsd:sequence>
              <xsd:element name="Value" type="dms:Lookup" maxOccurs="unbounded" minOccurs="0" nillable="true"/>
            </xsd:sequence>
          </xsd:extension>
        </xsd:complexContent>
      </xsd:complexType>
    </xsd:element>
    <xsd:element name="SharedWithUsers" ma:index="22" nillable="true" ma:displayName="Shared With" ma:internalName="SharedWithUsers" ma:readOnly="true">
      <xsd:complexType>
        <xsd:complexContent>
          <xsd:extension base="dms:UserMulti">
            <xsd:sequence>
              <xsd:element name="UserInfo" minOccurs="0" maxOccurs="unbounded">
                <xsd:complexType>
                  <xsd:sequence>
                    <xsd:element name="DisplayName" type="xsd:string" minOccurs="0"/>
                    <xsd:element name="AccountId" type="dms:UserId" minOccurs="0" nillable="true"/>
                    <xsd:element name="AccountType" type="xsd:string" minOccurs="0"/>
                  </xsd:sequence>
                </xsd:complexType>
              </xsd:element>
            </xsd:sequence>
          </xsd:extension>
        </xsd:complexContent>
      </xsd:complexType>
    </xsd:element>
    <xsd:element name="SharedWithDetails" ma:index="23" nillable="true" ma:displayName="Shared With Details" ma:internalName="SharedWithDetails" ma:readOnly="true">
      <xsd:simpleType>
        <xsd:restriction base="dms:Note">
          <xsd:maxLength value="255"/>
        </xsd:restriction>
      </xsd:simpleType>
    </xsd:element>
  </xsd:schema>
  <xsd:schema xmlns="http://schemas.openxmlformats.org/package/2006/metadata/core-properties" xmlns:xsd="http://www.w3.org/2001/XMLSchema" xmlns:xsi="http://www.w3.org/2001/XMLSchema-instance" xmlns:dc="http://purl.org/dc/elements/1.1/" xmlns:dcterms="http://purl.org/dc/terms/" xmlns:odoc="http://schemas.microsoft.com/internal/obd" targetNamespace="http://schemas.openxmlformats.org/package/2006/metadata/core-properties" elementFormDefault="qualified" attributeFormDefault="unqualified" blockDefault="#all">
    <xsd:import namespace="http://purl.org/dc/elements/1.1/" schemaLocation="http://dublincore.org/schemas/xmls/qdc/2003/04/02/dc.xsd"/>
    <xsd:import namespace="http://purl.org/dc/terms/" schemaLocation="http://dublincore.org/schemas/xmls/qdc/2003/04/02/dcterms.xsd"/>
    <xsd:element name="coreProperties" type="CT_coreProperties"/>
    <xsd:complexType name="CT_coreProperties">
      <xsd:all>
        <xsd:element ref="dc:creator" minOccurs="0" maxOccurs="1"/>
        <xsd:element ref="dcterms:created" minOccurs="0" maxOccurs="1"/>
        <xsd:element ref="dc:identifier" minOccurs="0" maxOccurs="1"/>
        <xsd:element name="contentType" minOccurs="0" maxOccurs="1" type="xsd:string" ma:index="0" ma:displayName="Content Type"/>
        <xsd:element ref="dc:title" minOccurs="0" maxOccurs="1" ma:index="4" ma:displayName="Title"/>
        <xsd:element ref="dc:subject" minOccurs="0" maxOccurs="1"/>
        <xsd:element ref="dc:description" minOccurs="0" maxOccurs="1"/>
        <xsd:element name="keywords" minOccurs="0" maxOccurs="1" type="xsd:string"/>
        <xsd:element ref="dc:language" minOccurs="0" maxOccurs="1"/>
        <xsd:element name="category" minOccurs="0" maxOccurs="1" type="xsd:string"/>
        <xsd:element name="version" minOccurs="0" maxOccurs="1" type="xsd:string"/>
        <xsd:element name="revision" minOccurs="0" maxOccurs="1" type="xsd:string">
          <xsd:annotation>
            <xsd:documentation>
                        This value indicates the number of saves or revisions. The application is responsible for updating this value after each revision.
                    </xsd:documentation>
          </xsd:annotation>
        </xsd:element>
        <xsd:element name="lastModifiedBy" minOccurs="0" maxOccurs="1" type="xsd:string"/>
        <xsd:element ref="dcterms:modified" minOccurs="0" maxOccurs="1"/>
        <xsd:element name="contentStatus" minOccurs="0" maxOccurs="1" type="xsd:string"/>
      </xsd:all>
    </xsd:complexType>
  </xsd:schema>
  <xs:schema xmlns:pc="http://schemas.microsoft.com/office/infopath/2007/PartnerControls" xmlns:xs="http://www.w3.org/2001/XMLSchema" targetNamespace="http://schemas.microsoft.com/office/infopath/2007/PartnerControls" elementFormDefault="qualified" attributeFormDefault="unqualified">
    <xs:element name="Person">
      <xs:complexType>
        <xs:sequence>
          <xs:element ref="pc:DisplayName" minOccurs="0"/>
          <xs:element ref="pc:AccountId" minOccurs="0"/>
          <xs:element ref="pc:AccountType" minOccurs="0"/>
        </xs:sequence>
      </xs:complexType>
    </xs:element>
    <xs:element name="DisplayName" type="xs:string"/>
    <xs:element name="AccountId" type="xs:string"/>
    <xs:element name="AccountType" type="xs:string"/>
    <xs:element name="BDCAssociatedEntity">
      <xs:complexType>
        <xs:sequence>
          <xs:element ref="pc:BDCEntity" minOccurs="0" maxOccurs="unbounded"/>
        </xs:sequence>
        <xs:attribute ref="pc:EntityNamespace"/>
        <xs:attribute ref="pc:EntityName"/>
        <xs:attribute ref="pc:SystemInstanceName"/>
        <xs:attribute ref="pc:AssociationName"/>
      </xs:complexType>
    </xs:element>
    <xs:attribute name="EntityNamespace" type="xs:string"/>
    <xs:attribute name="EntityName" type="xs:string"/>
    <xs:attribute name="SystemInstanceName" type="xs:string"/>
    <xs:attribute name="AssociationName" type="xs:string"/>
    <xs:element name="BDCEntity">
      <xs:complexType>
        <xs:sequence>
          <xs:element ref="pc:EntityDisplayName" minOccurs="0"/>
          <xs:element ref="pc:EntityInstanceReference" minOccurs="0"/>
          <xs:element ref="pc:EntityId1" minOccurs="0"/>
          <xs:element ref="pc:EntityId2" minOccurs="0"/>
          <xs:element ref="pc:EntityId3" minOccurs="0"/>
          <xs:element ref="pc:EntityId4" minOccurs="0"/>
          <xs:element ref="pc:EntityId5" minOccurs="0"/>
        </xs:sequence>
      </xs:complexType>
    </xs:element>
    <xs:element name="EntityDisplayName" type="xs:string"/>
    <xs:element name="EntityInstanceReference" type="xs:string"/>
    <xs:element name="EntityId1" type="xs:string"/>
    <xs:element name="EntityId2" type="xs:string"/>
    <xs:element name="EntityId3" type="xs:string"/>
    <xs:element name="EntityId4" type="xs:string"/>
    <xs:element name="EntityId5" type="xs:string"/>
    <xs:element name="Terms">
      <xs:complexType>
        <xs:sequence>
          <xs:element ref="pc:TermInfo" minOccurs="0" maxOccurs="unbounded"/>
        </xs:sequence>
      </xs:complexType>
    </xs:element>
    <xs:element name="TermInfo">
      <xs:complexType>
        <xs:sequence>
          <xs:element ref="pc:TermName" minOccurs="0"/>
          <xs:element ref="pc:TermId" minOccurs="0"/>
        </xs:sequence>
      </xs:complexType>
    </xs:element>
    <xs:element name="TermName" type="xs:string"/>
    <xs:element name="TermId" type="xs:string"/>
  </xs:schema>
</ct:contentTypeSchema>
</file>

<file path=customXml/item2.xml><?xml version="1.0" encoding="utf-8"?>
<?mso-contentType ?>
<FormTemplates xmlns="http://schemas.microsoft.com/sharepoint/v3/contenttype/forms">
  <Display>DocumentLibraryForm</Display>
  <Edit>DocumentLibraryForm</Edit>
  <New>DocumentLibraryForm</New>
</FormTemplates>
</file>

<file path=customXml/item3.xml><?xml version="1.0" encoding="utf-8"?>
<p:properties xmlns:p="http://schemas.microsoft.com/office/2006/metadata/properties" xmlns:xsi="http://www.w3.org/2001/XMLSchema-instance" xmlns:pc="http://schemas.microsoft.com/office/infopath/2007/PartnerControls">
  <documentManagement>
    <TaxCatchAll xmlns="e71fee4f-5f97-4de2-823b-9369fa1393c4" xsi:nil="true"/>
    <lcf76f155ced4ddcb4097134ff3c332f xmlns="2908a12f-7018-4f10-98c9-c731772af25e">
      <Terms xmlns="http://schemas.microsoft.com/office/infopath/2007/PartnerControls"/>
    </lcf76f155ced4ddcb4097134ff3c332f>
  </documentManagement>
</p:properties>
</file>

<file path=customXml/itemProps1.xml><?xml version="1.0" encoding="utf-8"?>
<ds:datastoreItem xmlns:ds="http://schemas.openxmlformats.org/officeDocument/2006/customXml" ds:itemID="{89DCC253-C4B6-48E9-8B67-7415EDDF2D58}">
  <ds:schemaRefs>
    <ds:schemaRef ds:uri="http://schemas.microsoft.com/office/2006/metadata/contentType"/>
    <ds:schemaRef ds:uri="http://schemas.microsoft.com/office/2006/metadata/properties/metaAttributes"/>
    <ds:schemaRef ds:uri="http://www.w3.org/2001/XMLSchema"/>
    <ds:schemaRef ds:uri="http://schemas.microsoft.com/office/2006/metadata/properties"/>
    <ds:schemaRef ds:uri="2908a12f-7018-4f10-98c9-c731772af25e"/>
    <ds:schemaRef ds:uri="e71fee4f-5f97-4de2-823b-9369fa1393c4"/>
    <ds:schemaRef ds:uri="http://schemas.microsoft.com/office/2006/documentManagement/types"/>
    <ds:schemaRef ds:uri="http://schemas.microsoft.com/office/infopath/2007/PartnerControls"/>
    <ds:schemaRef ds:uri="http://schemas.openxmlformats.org/package/2006/metadata/core-properties"/>
    <ds:schemaRef ds:uri="http://purl.org/dc/elements/1.1/"/>
    <ds:schemaRef ds:uri="http://purl.org/dc/terms/"/>
    <ds:schemaRef ds:uri="http://schemas.microsoft.com/internal/obd"/>
  </ds:schemaRefs>
</ds:datastoreItem>
</file>

<file path=customXml/itemProps2.xml><?xml version="1.0" encoding="utf-8"?>
<ds:datastoreItem xmlns:ds="http://schemas.openxmlformats.org/officeDocument/2006/customXml" ds:itemID="{9D836FEF-B591-4B1F-A320-41C5D653E836}">
  <ds:schemaRefs>
    <ds:schemaRef ds:uri="http://schemas.microsoft.com/sharepoint/v3/contenttype/forms"/>
  </ds:schemaRefs>
</ds:datastoreItem>
</file>

<file path=customXml/itemProps3.xml><?xml version="1.0" encoding="utf-8"?>
<ds:datastoreItem xmlns:ds="http://schemas.openxmlformats.org/officeDocument/2006/customXml" ds:itemID="{C358A84E-887E-4926-9A05-2464B2987BEA}">
  <ds:schemaRefs>
    <ds:schemaRef ds:uri="http://purl.org/dc/terms/"/>
    <ds:schemaRef ds:uri="http://schemas.microsoft.com/office/infopath/2007/PartnerControls"/>
    <ds:schemaRef ds:uri="http://purl.org/dc/dcmitype/"/>
    <ds:schemaRef ds:uri="http://purl.org/dc/elements/1.1/"/>
    <ds:schemaRef ds:uri="http://schemas.microsoft.com/office/2006/documentManagement/types"/>
    <ds:schemaRef ds:uri="http://www.w3.org/XML/1998/namespace"/>
    <ds:schemaRef ds:uri="http://schemas.openxmlformats.org/package/2006/metadata/core-properties"/>
    <ds:schemaRef ds:uri="e71fee4f-5f97-4de2-823b-9369fa1393c4"/>
    <ds:schemaRef ds:uri="2908a12f-7018-4f10-98c9-c731772af25e"/>
    <ds:schemaRef ds:uri="http://schemas.microsoft.com/office/2006/metadata/properties"/>
  </ds:schemaRefs>
</ds:datastoreItem>
</file>

<file path=docProps/app.xml><?xml version="1.0" encoding="utf-8"?>
<Properties xmlns="http://schemas.openxmlformats.org/officeDocument/2006/extended-properties" xmlns:vt="http://schemas.openxmlformats.org/officeDocument/2006/docPropsVTypes">
  <Template>Office Theme</Template>
  <TotalTime>2859</TotalTime>
  <Words>61</Words>
  <Application>Microsoft Office PowerPoint</Application>
  <PresentationFormat>A4 Paper (210x297 mm)</PresentationFormat>
  <Paragraphs>14</Paragraphs>
  <Slides>1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4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</vt:i4>
      </vt:variant>
    </vt:vector>
  </HeadingPairs>
  <TitlesOfParts>
    <vt:vector size="6" baseType="lpstr">
      <vt:lpstr>Arial</vt:lpstr>
      <vt:lpstr>Calibri</vt:lpstr>
      <vt:lpstr>Calibri Light</vt:lpstr>
      <vt:lpstr>Twinkl Cursive Looped</vt:lpstr>
      <vt:lpstr>Office Theme</vt:lpstr>
      <vt:lpstr>PowerPoint Presentation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Microsoft Office User</dc:creator>
  <cp:lastModifiedBy>JSharvin</cp:lastModifiedBy>
  <cp:revision>132</cp:revision>
  <cp:lastPrinted>2022-11-22T12:46:57Z</cp:lastPrinted>
  <dcterms:created xsi:type="dcterms:W3CDTF">2022-10-21T09:02:43Z</dcterms:created>
  <dcterms:modified xsi:type="dcterms:W3CDTF">2024-01-31T14:13:12Z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ContentTypeId">
    <vt:lpwstr>0x0101007503D33744F8374A8B4281C442407CF7</vt:lpwstr>
  </property>
  <property fmtid="{D5CDD505-2E9C-101B-9397-08002B2CF9AE}" pid="3" name="MediaServiceImageTags">
    <vt:lpwstr/>
  </property>
</Properties>
</file>