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9" r:id="rId5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4" d="100"/>
          <a:sy n="64" d="100"/>
        </p:scale>
        <p:origin x="230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627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497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6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560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89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13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67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887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002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7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1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48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76A6FAC-B6B2-4516-BE8A-1FE0970F9EEF}"/>
              </a:ext>
            </a:extLst>
          </p:cNvPr>
          <p:cNvSpPr/>
          <p:nvPr/>
        </p:nvSpPr>
        <p:spPr>
          <a:xfrm>
            <a:off x="339969" y="317240"/>
            <a:ext cx="6178061" cy="1101968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5236CC-34F1-45BB-AB89-A9A9C3B5BF53}"/>
              </a:ext>
            </a:extLst>
          </p:cNvPr>
          <p:cNvSpPr/>
          <p:nvPr/>
        </p:nvSpPr>
        <p:spPr>
          <a:xfrm>
            <a:off x="386862" y="1549559"/>
            <a:ext cx="2902033" cy="406579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should I already know?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8C63E19-1673-4EDF-8CC1-33FC240F088E}"/>
              </a:ext>
            </a:extLst>
          </p:cNvPr>
          <p:cNvSpPr/>
          <p:nvPr/>
        </p:nvSpPr>
        <p:spPr>
          <a:xfrm>
            <a:off x="3429000" y="1531680"/>
            <a:ext cx="3089030" cy="44434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Nile.ng to learn? (Sticky t am I going to learn? (Sticky am I going to learn? (w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9611F62-36E9-42ED-BED9-F5A54D864F1F}"/>
              </a:ext>
            </a:extLst>
          </p:cNvPr>
          <p:cNvSpPr/>
          <p:nvPr/>
        </p:nvSpPr>
        <p:spPr>
          <a:xfrm>
            <a:off x="386861" y="6200127"/>
            <a:ext cx="6178061" cy="2626633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F5E5E9-3A5E-4D26-BE29-65D677245302}"/>
              </a:ext>
            </a:extLst>
          </p:cNvPr>
          <p:cNvSpPr txBox="1"/>
          <p:nvPr/>
        </p:nvSpPr>
        <p:spPr>
          <a:xfrm>
            <a:off x="1133299" y="462795"/>
            <a:ext cx="46851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Twinkl Cursive Looped" panose="02000000000000000000" pitchFamily="2" charset="0"/>
              </a:rPr>
              <a:t>Beer and Barges</a:t>
            </a:r>
          </a:p>
          <a:p>
            <a:pPr algn="ctr"/>
            <a:r>
              <a:rPr lang="en-US" b="1" dirty="0" err="1">
                <a:latin typeface="Twinkl Cursive Looped" panose="02000000000000000000" pitchFamily="2" charset="0"/>
              </a:rPr>
              <a:t>Faversham</a:t>
            </a:r>
            <a:r>
              <a:rPr lang="en-US" b="1" dirty="0">
                <a:latin typeface="Twinkl Cursive Looped" panose="02000000000000000000" pitchFamily="2" charset="0"/>
              </a:rPr>
              <a:t> Focus (Creek and Industry)</a:t>
            </a:r>
            <a:endParaRPr lang="en-GB" b="1" dirty="0">
              <a:latin typeface="Twinkl Cursive Looped" panose="02000000000000000000" pitchFamily="2" charset="0"/>
            </a:endParaRPr>
          </a:p>
          <a:p>
            <a:pPr algn="ctr"/>
            <a:r>
              <a:rPr lang="en-GB" b="1" dirty="0"/>
              <a:t> </a:t>
            </a:r>
            <a:r>
              <a:rPr lang="en-US" dirty="0">
                <a:latin typeface="Twinkl Cursive Looped" panose="02000000000000000000" pitchFamily="2" charset="0"/>
              </a:rPr>
              <a:t>Geography – Year 4 – Term 6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F2139D6-34AB-4A17-AC4B-C60B94B6B94D}"/>
              </a:ext>
            </a:extLst>
          </p:cNvPr>
          <p:cNvSpPr/>
          <p:nvPr/>
        </p:nvSpPr>
        <p:spPr>
          <a:xfrm>
            <a:off x="480646" y="1662698"/>
            <a:ext cx="2825259" cy="46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should I already know?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 use four point compass, four-figure grid references and symbols to investigate an area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 collect data and present it in an appropriate way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 sketch maps of the local area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4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 consider the impact of geographical features on population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DDCCCB-3543-453E-9A34-8130C03F8C80}"/>
              </a:ext>
            </a:extLst>
          </p:cNvPr>
          <p:cNvSpPr txBox="1"/>
          <p:nvPr/>
        </p:nvSpPr>
        <p:spPr>
          <a:xfrm>
            <a:off x="3446010" y="1706591"/>
            <a:ext cx="3072020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Comic Sans MS" panose="030F0702030302020204" pitchFamily="66" charset="0"/>
              </a:rPr>
              <a:t>What am I going to learn? (Sticky knowledge)</a:t>
            </a:r>
          </a:p>
          <a:p>
            <a:pPr algn="ctr"/>
            <a:endParaRPr lang="en-US" sz="1600" dirty="0">
              <a:latin typeface="Comic Sans MS" panose="030F0702030302020204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know features of our local area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know why a location is chosen as a settlement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use the eight points of a compass, four and six-figure grid references, symbols and key to investigate the local area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observe and collect information about features of the local area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compare different types of maps of the local area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construct own maps using different media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know the impact of local features on the local population</a:t>
            </a:r>
          </a:p>
          <a:p>
            <a:pPr algn="ctr"/>
            <a:endParaRPr lang="en-US" sz="1600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AC5306-7829-4DF4-8773-39F926454F02}"/>
              </a:ext>
            </a:extLst>
          </p:cNvPr>
          <p:cNvSpPr txBox="1"/>
          <p:nvPr/>
        </p:nvSpPr>
        <p:spPr>
          <a:xfrm>
            <a:off x="550982" y="6345550"/>
            <a:ext cx="2684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702030302020204" pitchFamily="66" charset="0"/>
              </a:rPr>
              <a:t>Vocabulary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63A851-9253-4A24-BC0E-19CABE34A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490" y="6447169"/>
            <a:ext cx="4011128" cy="2177716"/>
          </a:xfrm>
          <a:prstGeom prst="rect">
            <a:avLst/>
          </a:prstGeom>
        </p:spPr>
      </p:pic>
      <p:pic>
        <p:nvPicPr>
          <p:cNvPr id="1026" name="Picture 2" descr="https://symbols.widgitonline.com/widgit/col/62.5/bycc/custom/stmaryscharity/wordlist/fb9b933f-40b2-486c-81fc-9bddd4989dad/5c1aef89-90b6-408d-8db5-532912aa7ef8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8FD3E725-134C-4366-9C6F-DCC3D23F5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004" y="744002"/>
            <a:ext cx="3905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ymbols.widgitonline.com/widgit/col/62.5/bycc/English_UK/creek/NOUN/Sg/301203502300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72447C7B-793D-4298-B45D-CC13E2A1E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576" y="353468"/>
            <a:ext cx="6191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ymbols.widgitonline.com/widgit/col/62.5/bycc/English_UK/settlement/NOUN/Sg/302300158600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85D8C5CE-20E7-46AF-8102-BBD2F4215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518" y="758070"/>
            <a:ext cx="60007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ymbols.widgitonline.com/widgit/col/62.5/bycc/custom/stmaryscharity/wordlist/fb9b933f-40b2-486c-81fc-9bddd4989dad/d8fef46f-1ba0-44dc-bc09-8ae23c4d9073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35B7D27E-07C4-4CC5-9B4F-4F37415CF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4" y="462795"/>
            <a:ext cx="60007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979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7" ma:contentTypeDescription="Create a new document." ma:contentTypeScope="" ma:versionID="ee673ed1e988da99f9ce4b8921d19b37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edcaad3e192c57d66f02998cd39e4cb5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FA7AF4-FBDB-4539-8A92-CF617875A7E1}">
  <ds:schemaRefs>
    <ds:schemaRef ds:uri="http://purl.org/dc/terms/"/>
    <ds:schemaRef ds:uri="http://www.w3.org/XML/1998/namespace"/>
    <ds:schemaRef ds:uri="http://purl.org/dc/elements/1.1/"/>
    <ds:schemaRef ds:uri="http://purl.org/dc/dcmitype/"/>
    <ds:schemaRef ds:uri="2908a12f-7018-4f10-98c9-c731772af25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e71fee4f-5f97-4de2-823b-9369fa1393c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819D4CD-A37D-405F-BD96-6AC2D7D276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EE66DD-B4A8-4C2F-B57E-512C8D8BB1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47781</TotalTime>
  <Words>191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Twinkl Cursive Looped</vt:lpstr>
      <vt:lpstr>Office Theme</vt:lpstr>
      <vt:lpstr>PowerPoint Presentation</vt:lpstr>
    </vt:vector>
  </TitlesOfParts>
  <Company>St Mary of Charity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EJacobs</dc:creator>
  <cp:lastModifiedBy>JSharvin</cp:lastModifiedBy>
  <cp:revision>150</cp:revision>
  <cp:lastPrinted>2023-11-03T12:26:27Z</cp:lastPrinted>
  <dcterms:created xsi:type="dcterms:W3CDTF">2017-09-04T13:37:37Z</dcterms:created>
  <dcterms:modified xsi:type="dcterms:W3CDTF">2024-01-31T14:17:23Z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