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8" r:id="rId5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4" d="100"/>
          <a:sy n="64" d="100"/>
        </p:scale>
        <p:origin x="230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627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97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6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56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8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13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7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887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002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7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1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5472D-4618-4CDE-B4B8-583F62B45F7D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D37B4-569C-4849-8057-45B4585047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8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76A6FAC-B6B2-4516-BE8A-1FE0970F9EEF}"/>
              </a:ext>
            </a:extLst>
          </p:cNvPr>
          <p:cNvSpPr/>
          <p:nvPr/>
        </p:nvSpPr>
        <p:spPr>
          <a:xfrm>
            <a:off x="339969" y="317240"/>
            <a:ext cx="6178061" cy="110196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5236CC-34F1-45BB-AB89-A9A9C3B5BF53}"/>
              </a:ext>
            </a:extLst>
          </p:cNvPr>
          <p:cNvSpPr/>
          <p:nvPr/>
        </p:nvSpPr>
        <p:spPr>
          <a:xfrm>
            <a:off x="386862" y="1549559"/>
            <a:ext cx="2902033" cy="406579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should I already know?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8C63E19-1673-4EDF-8CC1-33FC240F088E}"/>
              </a:ext>
            </a:extLst>
          </p:cNvPr>
          <p:cNvSpPr/>
          <p:nvPr/>
        </p:nvSpPr>
        <p:spPr>
          <a:xfrm>
            <a:off x="3429000" y="1549559"/>
            <a:ext cx="3089030" cy="460071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am I going to learn? (Sticky t am I going to learn? (Sticky am I going to learn? (w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9611F62-36E9-42ED-BED9-F5A54D864F1F}"/>
              </a:ext>
            </a:extLst>
          </p:cNvPr>
          <p:cNvSpPr/>
          <p:nvPr/>
        </p:nvSpPr>
        <p:spPr>
          <a:xfrm>
            <a:off x="199864" y="6366085"/>
            <a:ext cx="6178061" cy="262663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F5E5E9-3A5E-4D26-BE29-65D677245302}"/>
              </a:ext>
            </a:extLst>
          </p:cNvPr>
          <p:cNvSpPr txBox="1"/>
          <p:nvPr/>
        </p:nvSpPr>
        <p:spPr>
          <a:xfrm>
            <a:off x="1133299" y="462795"/>
            <a:ext cx="46851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Twinkl Cursive Looped" panose="02000000000000000000" pitchFamily="2" charset="0"/>
              </a:rPr>
              <a:t>Beer and Barges</a:t>
            </a:r>
          </a:p>
          <a:p>
            <a:pPr algn="ctr"/>
            <a:r>
              <a:rPr lang="en-US" b="1" dirty="0">
                <a:latin typeface="Twinkl Cursive Looped" panose="02000000000000000000" pitchFamily="2" charset="0"/>
              </a:rPr>
              <a:t>Boat building</a:t>
            </a:r>
            <a:endParaRPr lang="en-GB" b="1" dirty="0">
              <a:latin typeface="Twinkl Cursive Looped" panose="02000000000000000000" pitchFamily="2" charset="0"/>
            </a:endParaRPr>
          </a:p>
          <a:p>
            <a:pPr algn="ctr"/>
            <a:r>
              <a:rPr lang="en-US" b="1" dirty="0"/>
              <a:t>DT</a:t>
            </a:r>
            <a:r>
              <a:rPr lang="en-US" b="1" dirty="0">
                <a:latin typeface="Twinkl Cursive Looped" panose="02000000000000000000" pitchFamily="2" charset="0"/>
              </a:rPr>
              <a:t> Year 4</a:t>
            </a:r>
            <a:r>
              <a:rPr lang="en-US" dirty="0">
                <a:latin typeface="Twinkl Cursive Looped" panose="02000000000000000000" pitchFamily="2" charset="0"/>
              </a:rPr>
              <a:t> Term 6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F2139D6-34AB-4A17-AC4B-C60B94B6B94D}"/>
              </a:ext>
            </a:extLst>
          </p:cNvPr>
          <p:cNvSpPr/>
          <p:nvPr/>
        </p:nvSpPr>
        <p:spPr>
          <a:xfrm>
            <a:off x="480646" y="1662698"/>
            <a:ext cx="2825259" cy="4487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should I already know?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be able to understand what a product is and who it is for.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be able to identify the materials used to make a product </a:t>
            </a:r>
            <a:endParaRPr lang="en-GB" sz="10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be able to design purposeful, functional and appealing products for themselves and other users based on design criteria. 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be able to select from and use a wide range of materials and components, including construction materials, textiles and ingredients, according to their characteristics. 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evaluate their own ideas and products against design criteria. </a:t>
            </a:r>
            <a:endParaRPr lang="en-GB" sz="10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DDCCCB-3543-453E-9A34-8130C03F8C80}"/>
              </a:ext>
            </a:extLst>
          </p:cNvPr>
          <p:cNvSpPr txBox="1"/>
          <p:nvPr/>
        </p:nvSpPr>
        <p:spPr>
          <a:xfrm>
            <a:off x="3446010" y="1662698"/>
            <a:ext cx="302512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latin typeface="Comic Sans MS" panose="030F0702030302020204" pitchFamily="66" charset="0"/>
              </a:rPr>
              <a:t>What am I going to learn? (Sticky knowledge)</a:t>
            </a:r>
          </a:p>
          <a:p>
            <a:pPr algn="ctr"/>
            <a:endParaRPr lang="en-US" sz="1200" dirty="0">
              <a:latin typeface="Comic Sans MS" panose="030F0702030302020204" pitchFamily="66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know the features and purpose of a barge boat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investigate materials and their functionality regarding boat building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design and plan for building a barge boat model based on a criteria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construct a barge boat model based on a plan and design using a number of materials and appropriate techniques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test barge boat models against the chosen criteria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300" dirty="0">
                <a:latin typeface="Twinkl Cursive Looped" panose="02000000000000000000" pitchFamily="2" charset="0"/>
              </a:rPr>
              <a:t>To evaluate the process of research, design and making for barge boat building and consider next steps to improve further.</a:t>
            </a:r>
          </a:p>
          <a:p>
            <a:pPr algn="ctr"/>
            <a:endParaRPr lang="en-US" sz="1200" dirty="0"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AC5306-7829-4DF4-8773-39F926454F02}"/>
              </a:ext>
            </a:extLst>
          </p:cNvPr>
          <p:cNvSpPr txBox="1"/>
          <p:nvPr/>
        </p:nvSpPr>
        <p:spPr>
          <a:xfrm>
            <a:off x="550982" y="6345550"/>
            <a:ext cx="2684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Vocabulary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A9E660-5F86-4D23-BBA7-077DDC5A9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528" y="6627139"/>
            <a:ext cx="4094724" cy="2244084"/>
          </a:xfrm>
          <a:prstGeom prst="rect">
            <a:avLst/>
          </a:prstGeom>
        </p:spPr>
      </p:pic>
      <p:pic>
        <p:nvPicPr>
          <p:cNvPr id="3074" name="Picture 2" descr="https://symbols.widgitonline.com/widgit/col/62.5/bycc/English_UK/barge/NOUN/Sg/3070001075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CD2A3551-C701-4A0B-B7D1-4B14724C1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12" y="414879"/>
            <a:ext cx="1173063" cy="110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ymbols.widgitonline.com/widgit/col/62.5/bycc/English_UK/criterion/NOUN/Pl/30840100450000000.sym.png?showPlurals=0&amp;showPronouns=0&amp;showDemonstratives=0&amp;showImperatives=0&amp;skinTone=1&amp;varyGroupSkinTones=1">
            <a:extLst>
              <a:ext uri="{FF2B5EF4-FFF2-40B4-BE49-F238E27FC236}">
                <a16:creationId xmlns:a16="http://schemas.microsoft.com/office/drawing/2014/main" id="{A15BBBB5-95FC-4B14-9529-D6AAD3EC0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574" y="414879"/>
            <a:ext cx="961123" cy="94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07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7" ma:contentTypeDescription="Create a new document." ma:contentTypeScope="" ma:versionID="ee673ed1e988da99f9ce4b8921d19b37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edcaad3e192c57d66f02998cd39e4cb5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FA7AF4-FBDB-4539-8A92-CF617875A7E1}">
  <ds:schemaRefs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e71fee4f-5f97-4de2-823b-9369fa1393c4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2908a12f-7018-4f10-98c9-c731772af25e"/>
  </ds:schemaRefs>
</ds:datastoreItem>
</file>

<file path=customXml/itemProps2.xml><?xml version="1.0" encoding="utf-8"?>
<ds:datastoreItem xmlns:ds="http://schemas.openxmlformats.org/officeDocument/2006/customXml" ds:itemID="{6819D4CD-A37D-405F-BD96-6AC2D7D276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EE66DD-B4A8-4C2F-B57E-512C8D8BB1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47781</TotalTime>
  <Words>232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Twinkl Cursive Looped</vt:lpstr>
      <vt:lpstr>Office Theme</vt:lpstr>
      <vt:lpstr>PowerPoint Presentation</vt:lpstr>
    </vt:vector>
  </TitlesOfParts>
  <Company>St Mary of Charity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EJacobs</dc:creator>
  <cp:lastModifiedBy>JSharvin</cp:lastModifiedBy>
  <cp:revision>150</cp:revision>
  <cp:lastPrinted>2023-11-03T12:26:27Z</cp:lastPrinted>
  <dcterms:created xsi:type="dcterms:W3CDTF">2017-09-04T13:37:37Z</dcterms:created>
  <dcterms:modified xsi:type="dcterms:W3CDTF">2024-01-31T14:18:01Z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