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4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2011"/>
  </p:normalViewPr>
  <p:slideViewPr>
    <p:cSldViewPr snapToGrid="0" snapToObjects="1">
      <p:cViewPr varScale="1">
        <p:scale>
          <a:sx n="55" d="100"/>
          <a:sy n="55" d="100"/>
        </p:scale>
        <p:origin x="264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35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602115" y="562414"/>
            <a:ext cx="57027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D.T. – Term 4</a:t>
            </a:r>
          </a:p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Erupting volcano model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771244" y="2969735"/>
            <a:ext cx="52744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will learn</a:t>
            </a:r>
          </a:p>
          <a:p>
            <a:r>
              <a:rPr lang="en-GB" sz="1600" dirty="0">
                <a:latin typeface="Twinkl Cursive Looped" panose="02000000000000000000" pitchFamily="2" charset="77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different ways to create a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design and select suitable materials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strengthen and stiffen a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use papier-</a:t>
            </a:r>
            <a:r>
              <a:rPr lang="en-GB" sz="1600" dirty="0" err="1">
                <a:latin typeface="Twinkl Cursive Looped" panose="02000000000000000000" pitchFamily="2" charset="77"/>
              </a:rPr>
              <a:t>mache</a:t>
            </a:r>
            <a:r>
              <a:rPr lang="en-GB" sz="1600" dirty="0">
                <a:latin typeface="Twinkl Cursive Looped" panose="02000000000000000000" pitchFamily="2" charset="77"/>
              </a:rPr>
              <a:t> to build a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evaluate a model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683481" y="2988900"/>
            <a:ext cx="5433332" cy="1796717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602116" y="4994112"/>
            <a:ext cx="2878242" cy="2432366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781985" y="5021322"/>
            <a:ext cx="1853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Key 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130628" y="163740"/>
            <a:ext cx="6523265" cy="9601200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4E8C2F7-C33D-3248-943F-92ECBB2109B4}"/>
              </a:ext>
            </a:extLst>
          </p:cNvPr>
          <p:cNvSpPr/>
          <p:nvPr/>
        </p:nvSpPr>
        <p:spPr>
          <a:xfrm>
            <a:off x="736826" y="1697045"/>
            <a:ext cx="5433332" cy="967190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1E1B9B-8DFB-6743-B2AB-242DD6E02CF5}"/>
              </a:ext>
            </a:extLst>
          </p:cNvPr>
          <p:cNvSpPr txBox="1"/>
          <p:nvPr/>
        </p:nvSpPr>
        <p:spPr>
          <a:xfrm>
            <a:off x="861331" y="1730251"/>
            <a:ext cx="51843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should already know:</a:t>
            </a:r>
          </a:p>
          <a:p>
            <a:endParaRPr lang="en-GB" sz="8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How to make a model from cardboard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What an erupting volcano looks like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CE6A575-8ACF-1F47-A168-8C44B831A5B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09998" y="7709053"/>
            <a:ext cx="2621959" cy="19081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EEFC571-461C-3F4A-BEFF-3C6A601E14E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853" y="5110282"/>
            <a:ext cx="1819776" cy="22385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2B19443-2BCC-F94B-AE56-8F972F66FF6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327" y="7557341"/>
            <a:ext cx="2858831" cy="194200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27EABA-8F6A-3247-9C08-0FC1A338DE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710" y="5387086"/>
            <a:ext cx="2087990" cy="189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644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DCC253-C4B6-48E9-8B67-7415EDDF2D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836FEF-B591-4B1F-A320-41C5D653E8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58A84E-887E-4926-9A05-2464B2987BEA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2908a12f-7018-4f10-98c9-c731772af25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e71fee4f-5f97-4de2-823b-9369fa1393c4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2859</TotalTime>
  <Words>78</Words>
  <Application>Microsoft Office PowerPoint</Application>
  <PresentationFormat>A4 Paper (210x297 mm)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JSharvin</cp:lastModifiedBy>
  <cp:revision>132</cp:revision>
  <cp:lastPrinted>2022-11-22T12:46:57Z</cp:lastPrinted>
  <dcterms:created xsi:type="dcterms:W3CDTF">2022-10-21T09:02:43Z</dcterms:created>
  <dcterms:modified xsi:type="dcterms:W3CDTF">2024-01-31T14:14:21Z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