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35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540883" y="567448"/>
            <a:ext cx="57027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PSHE– Term 4</a:t>
            </a:r>
          </a:p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Healthy 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277188" y="2968084"/>
            <a:ext cx="6376705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  What I will learn</a:t>
            </a:r>
          </a:p>
          <a:p>
            <a:r>
              <a:rPr lang="en-GB" sz="1700" dirty="0">
                <a:latin typeface="Twinkl Cursive Looped" panose="02000000000000000000" pitchFamily="2" charset="77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exercise affects my body and why my heart and lungs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the amount of calories, fat and sugar I put into my body will affect my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explain my attitude towards drugs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identify things, people and places that I need to keep safe from and who can help me keep safe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when someone feels safe or unsafe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complex my body is and how important it is to take care of it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233956" y="2942133"/>
            <a:ext cx="6339316" cy="2818478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277188" y="5916244"/>
            <a:ext cx="3093426" cy="2622760"/>
          </a:xfrm>
          <a:prstGeom prst="round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428308" y="5922771"/>
            <a:ext cx="1853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Cursive Looped" panose="02000000000000000000" pitchFamily="2" charset="77"/>
              </a:rPr>
              <a:t>Key </a:t>
            </a:r>
            <a:r>
              <a:rPr lang="en-GB" sz="1600" b="1" dirty="0">
                <a:latin typeface="Twinkl Cursive Looped" panose="02000000000000000000" pitchFamily="2" charset="77"/>
              </a:rPr>
              <a:t>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23265" cy="9621944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4E8C2F7-C33D-3248-943F-92ECBB2109B4}"/>
              </a:ext>
            </a:extLst>
          </p:cNvPr>
          <p:cNvSpPr/>
          <p:nvPr/>
        </p:nvSpPr>
        <p:spPr>
          <a:xfrm>
            <a:off x="291870" y="1691333"/>
            <a:ext cx="6240280" cy="1177252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E1B9B-8DFB-6743-B2AB-242DD6E02CF5}"/>
              </a:ext>
            </a:extLst>
          </p:cNvPr>
          <p:cNvSpPr txBox="1"/>
          <p:nvPr/>
        </p:nvSpPr>
        <p:spPr>
          <a:xfrm>
            <a:off x="350588" y="1671739"/>
            <a:ext cx="624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 What I should already know:</a:t>
            </a:r>
          </a:p>
          <a:p>
            <a:endParaRPr lang="en-GB" sz="8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which foods are healthy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which foods are sugary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which foods are fatty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5D6A1B7-EDF0-0B42-B2D2-35399E98E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70" y="6292104"/>
            <a:ext cx="2771351" cy="204586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6D5396-B248-534B-B2BE-66AF20AA9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733" y="8739474"/>
            <a:ext cx="2580226" cy="9817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F7F9144-B4A3-E241-9D95-70543E8972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870" y="6173011"/>
            <a:ext cx="2462767" cy="171408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7931AFB-17B7-F64E-9710-90E6A16310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7304" y="8453863"/>
            <a:ext cx="2919701" cy="101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3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DCC253-C4B6-48E9-8B67-7415EDDF2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836FEF-B591-4B1F-A320-41C5D653E8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58A84E-887E-4926-9A05-2464B2987BEA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e71fee4f-5f97-4de2-823b-9369fa1393c4"/>
    <ds:schemaRef ds:uri="2908a12f-7018-4f10-98c9-c731772af25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2859</TotalTime>
  <Words>118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132</cp:revision>
  <cp:lastPrinted>2022-11-22T12:46:57Z</cp:lastPrinted>
  <dcterms:created xsi:type="dcterms:W3CDTF">2022-10-21T09:02:43Z</dcterms:created>
  <dcterms:modified xsi:type="dcterms:W3CDTF">2024-01-31T14:14:48Z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