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ABA07-1F68-4F8A-AB14-3B356C20483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DA728-825D-4D55-B32A-E1BCC9D7F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29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23EC63FE-9CFB-FBDC-C7EA-6796F5BC638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691659" y="0"/>
            <a:ext cx="50896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4 - Term 1 – Jambo (Africa)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Design and Printing</a:t>
            </a: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</a:t>
            </a:r>
            <a:r>
              <a:rPr lang="en-GB" sz="1800" b="1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Symbolism </a:t>
            </a:r>
            <a:r>
              <a:rPr lang="en-GB" sz="18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– can we create our own symbol?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81812" y="1192278"/>
            <a:ext cx="5644972" cy="162268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know: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colours can be layered in a print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patterns can be repeated and replicated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motifs use repeated patterns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shapes in a pattern can be regular and irregular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That printing blocks can be made in different ways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3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13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hat collagraph is and use it to create a print 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en-GB" sz="2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 descr="Image result for st mary of charity primary school">
            <a:hlinkClick r:id="rId2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1659" cy="6936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372508" y="517853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repeated image or design, forming a pattern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4301DE3-143D-4260-B34B-64169AB9A3BC}"/>
              </a:ext>
            </a:extLst>
          </p:cNvPr>
          <p:cNvSpPr/>
          <p:nvPr/>
        </p:nvSpPr>
        <p:spPr>
          <a:xfrm>
            <a:off x="6395980" y="1307268"/>
            <a:ext cx="26994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technique for printing by collaging materials to a base, painting and pressing onto a surface.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307870F-AE7A-4CE2-B1BE-57A1D9EC8E4A}"/>
              </a:ext>
            </a:extLst>
          </p:cNvPr>
          <p:cNvSpPr/>
          <p:nvPr/>
        </p:nvSpPr>
        <p:spPr>
          <a:xfrm>
            <a:off x="6362714" y="2406843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Making a picture from a prepared surface.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7FDBFEF-074D-44EB-B36F-8A68A21B0F12}"/>
              </a:ext>
            </a:extLst>
          </p:cNvPr>
          <p:cNvSpPr/>
          <p:nvPr/>
        </p:nvSpPr>
        <p:spPr>
          <a:xfrm>
            <a:off x="6362714" y="3344239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Pieces arrange in layers with some above/below other pieces.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3E6CF63-639A-4EDE-B3F9-3CC7E90CB4C6}"/>
              </a:ext>
            </a:extLst>
          </p:cNvPr>
          <p:cNvSpPr/>
          <p:nvPr/>
        </p:nvSpPr>
        <p:spPr>
          <a:xfrm>
            <a:off x="6362714" y="4343251"/>
            <a:ext cx="26994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Make an exact copy.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B6A24A-8102-4DC5-9E99-BF13BE555CAC}"/>
              </a:ext>
            </a:extLst>
          </p:cNvPr>
          <p:cNvSpPr/>
          <p:nvPr/>
        </p:nvSpPr>
        <p:spPr>
          <a:xfrm>
            <a:off x="6372508" y="5040759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A shape or image that is replicated many times in a predictable order.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508AFE-C97B-4302-A0D6-A863850B845F}"/>
              </a:ext>
            </a:extLst>
          </p:cNvPr>
          <p:cNvSpPr/>
          <p:nvPr/>
        </p:nvSpPr>
        <p:spPr>
          <a:xfrm>
            <a:off x="6383998" y="6078686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winkl Cursive Looped" panose="02000000000000000000" pitchFamily="2" charset="0"/>
              </a:rPr>
              <a:t>The ideas, customs and way of life of a group of people.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60565" y="3022715"/>
            <a:ext cx="561225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53463" y="41995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pic>
        <p:nvPicPr>
          <p:cNvPr id="1038" name="Picture 14" descr="See the source image">
            <a:extLst>
              <a:ext uri="{FF2B5EF4-FFF2-40B4-BE49-F238E27FC236}">
                <a16:creationId xmlns:a16="http://schemas.microsoft.com/office/drawing/2014/main" id="{C6A78A35-FC0B-0075-06DC-05D8E5CE8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409" y="5491166"/>
            <a:ext cx="1497456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18C17DA-C296-E503-852F-B867E825FBA3}"/>
              </a:ext>
            </a:extLst>
          </p:cNvPr>
          <p:cNvSpPr txBox="1"/>
          <p:nvPr/>
        </p:nvSpPr>
        <p:spPr>
          <a:xfrm>
            <a:off x="2099409" y="5201871"/>
            <a:ext cx="1497456" cy="349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Ashanti Tribe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1040" name="Picture 16" descr="See the source image">
            <a:extLst>
              <a:ext uri="{FF2B5EF4-FFF2-40B4-BE49-F238E27FC236}">
                <a16:creationId xmlns:a16="http://schemas.microsoft.com/office/drawing/2014/main" id="{841E2A69-573A-4CBE-1DC7-C37484C0D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117" y="2972832"/>
            <a:ext cx="1260000" cy="200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7F271B2-AC9B-BD62-244F-650508246456}"/>
              </a:ext>
            </a:extLst>
          </p:cNvPr>
          <p:cNvSpPr txBox="1"/>
          <p:nvPr/>
        </p:nvSpPr>
        <p:spPr>
          <a:xfrm>
            <a:off x="3403250" y="4453452"/>
            <a:ext cx="11687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Ndebele Women 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42" name="Picture 18" descr="See the source image">
            <a:extLst>
              <a:ext uri="{FF2B5EF4-FFF2-40B4-BE49-F238E27FC236}">
                <a16:creationId xmlns:a16="http://schemas.microsoft.com/office/drawing/2014/main" id="{FECDDAC5-DC8F-354F-A433-4E2BF8F9F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9" y="397474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7AAD608B-0FCD-4424-4E5A-41616E384C96}"/>
              </a:ext>
            </a:extLst>
          </p:cNvPr>
          <p:cNvSpPr txBox="1"/>
          <p:nvPr/>
        </p:nvSpPr>
        <p:spPr>
          <a:xfrm>
            <a:off x="51558" y="3349222"/>
            <a:ext cx="16546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Esther Mahlangu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44" name="Picture 20" descr="See the source image">
            <a:extLst>
              <a:ext uri="{FF2B5EF4-FFF2-40B4-BE49-F238E27FC236}">
                <a16:creationId xmlns:a16="http://schemas.microsoft.com/office/drawing/2014/main" id="{D332D186-D65D-4246-075C-EA0776DAC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521" y="3467246"/>
            <a:ext cx="168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ee the source image">
            <a:extLst>
              <a:ext uri="{FF2B5EF4-FFF2-40B4-BE49-F238E27FC236}">
                <a16:creationId xmlns:a16="http://schemas.microsoft.com/office/drawing/2014/main" id="{DE78B4FE-C619-62EC-F955-23F49B4A3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" y="5502587"/>
            <a:ext cx="189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C14B197C-5AA7-7099-55A8-EC2076184DD1}"/>
              </a:ext>
            </a:extLst>
          </p:cNvPr>
          <p:cNvSpPr txBox="1"/>
          <p:nvPr/>
        </p:nvSpPr>
        <p:spPr>
          <a:xfrm>
            <a:off x="82613" y="5234746"/>
            <a:ext cx="1890000" cy="349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Adinkra Cloth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1048" name="Picture 24">
            <a:extLst>
              <a:ext uri="{FF2B5EF4-FFF2-40B4-BE49-F238E27FC236}">
                <a16:creationId xmlns:a16="http://schemas.microsoft.com/office/drawing/2014/main" id="{20F51B79-16CF-A8C5-9393-10164C50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768" y="5502587"/>
            <a:ext cx="1889016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1790C9FD-3CA3-878E-60A6-318AD18D32A2}"/>
              </a:ext>
            </a:extLst>
          </p:cNvPr>
          <p:cNvSpPr txBox="1"/>
          <p:nvPr/>
        </p:nvSpPr>
        <p:spPr>
          <a:xfrm>
            <a:off x="3821107" y="5222608"/>
            <a:ext cx="188901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African Wax Prints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15A60EE5-EDCD-4EC5-8856-50B952834F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99116" y="529296"/>
            <a:ext cx="611754" cy="56805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3E5531-8C98-C649-DD4D-D32E4E188EB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95874" y="1454076"/>
            <a:ext cx="624063" cy="56805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919A6EF1-E2D2-2894-8E26-5DA436F88F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5875" y="2378856"/>
            <a:ext cx="624062" cy="57919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74164E8F-D37D-0ABF-6892-93D5978006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01646" y="3314774"/>
            <a:ext cx="602413" cy="55547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87EF8BF2-E03A-4F49-6B39-BF3EBDE0798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04893" y="4226969"/>
            <a:ext cx="582200" cy="54034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34D522DA-85FA-29AB-1C34-2D173D825C7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80920" y="5124034"/>
            <a:ext cx="606172" cy="56230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A9C8C20-560B-BD3B-B058-BF35DB48E57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04893" y="6043058"/>
            <a:ext cx="619569" cy="57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AAAA002-7390-43B2-BDCE-644DE3970FBE}"/>
</file>

<file path=customXml/itemProps2.xml><?xml version="1.0" encoding="utf-8"?>
<ds:datastoreItem xmlns:ds="http://schemas.openxmlformats.org/officeDocument/2006/customXml" ds:itemID="{AD7A81CD-E795-48CF-A5FD-4526B4145BD4}"/>
</file>

<file path=customXml/itemProps3.xml><?xml version="1.0" encoding="utf-8"?>
<ds:datastoreItem xmlns:ds="http://schemas.openxmlformats.org/officeDocument/2006/customXml" ds:itemID="{204A8123-7AEF-47BE-A15C-1ADBCE4FF71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</TotalTime>
  <Words>178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Daniel Fullbrook</cp:lastModifiedBy>
  <cp:revision>13</cp:revision>
  <dcterms:created xsi:type="dcterms:W3CDTF">2022-06-09T08:52:47Z</dcterms:created>
  <dcterms:modified xsi:type="dcterms:W3CDTF">2022-08-31T12:42:31Z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